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2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0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3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0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3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3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8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9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5C1-056E-4832-9F9E-0013C5EA521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974C-D2B0-4986-A074-BEFCB73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18" y="-29174"/>
            <a:ext cx="7249656" cy="688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Character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Where does your character come from?</a:t>
            </a:r>
          </a:p>
          <a:p>
            <a:r>
              <a:rPr lang="en-US" dirty="0" smtClean="0"/>
              <a:t>Where does he/she live? With whom?</a:t>
            </a:r>
          </a:p>
          <a:p>
            <a:r>
              <a:rPr lang="en-US" dirty="0" smtClean="0"/>
              <a:t>What does your character like to do?</a:t>
            </a:r>
          </a:p>
          <a:p>
            <a:r>
              <a:rPr lang="en-US" dirty="0" smtClean="0"/>
              <a:t>What does your character do for a living?  Where do they work?</a:t>
            </a:r>
          </a:p>
          <a:p>
            <a:r>
              <a:rPr lang="en-US" dirty="0" smtClean="0"/>
              <a:t>Who does he/she like?  What have they done about it?  What is the situation now?</a:t>
            </a:r>
          </a:p>
          <a:p>
            <a:r>
              <a:rPr lang="en-US" dirty="0" smtClean="0"/>
              <a:t>What struggles has your character faced in life?</a:t>
            </a:r>
          </a:p>
          <a:p>
            <a:r>
              <a:rPr lang="en-US" dirty="0" smtClean="0"/>
              <a:t>What has your character lost?</a:t>
            </a:r>
          </a:p>
          <a:p>
            <a:r>
              <a:rPr lang="en-US" dirty="0" smtClean="0"/>
              <a:t>What crisis is your character currently facing?</a:t>
            </a:r>
          </a:p>
          <a:p>
            <a:r>
              <a:rPr lang="en-US" dirty="0" smtClean="0"/>
              <a:t>What brings your character to this particular point?</a:t>
            </a:r>
          </a:p>
          <a:p>
            <a:r>
              <a:rPr lang="en-US" dirty="0" smtClean="0"/>
              <a:t>What is going through their mind right now?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Action based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senses could you be experiencing?</a:t>
            </a:r>
          </a:p>
          <a:p>
            <a:r>
              <a:rPr lang="en-US" dirty="0" smtClean="0"/>
              <a:t>What action words could go with those words?</a:t>
            </a:r>
          </a:p>
          <a:p>
            <a:r>
              <a:rPr lang="en-US" dirty="0" smtClean="0"/>
              <a:t>What is the level of urgency? (slow, easy-going, fast, moderate)</a:t>
            </a:r>
          </a:p>
          <a:p>
            <a:r>
              <a:rPr lang="en-US" dirty="0" smtClean="0"/>
              <a:t>What words could go with those movements?</a:t>
            </a:r>
          </a:p>
          <a:p>
            <a:r>
              <a:rPr lang="en-US" dirty="0" smtClean="0"/>
              <a:t>What is happening in the body?</a:t>
            </a:r>
          </a:p>
          <a:p>
            <a:r>
              <a:rPr lang="en-US" dirty="0" smtClean="0"/>
              <a:t>How are other things reacting around the person?</a:t>
            </a:r>
          </a:p>
          <a:p>
            <a:r>
              <a:rPr lang="en-US" dirty="0" smtClean="0"/>
              <a:t>What thoughts race in their heads right now.</a:t>
            </a:r>
          </a:p>
          <a:p>
            <a:endParaRPr lang="en-US" dirty="0"/>
          </a:p>
          <a:p>
            <a:r>
              <a:rPr lang="en-US" dirty="0" smtClean="0"/>
              <a:t>Now write a paragraph (quickly), trying to encapsulate the essence of the moment, combining history, actions and senses together)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2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194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Create a Character History</vt:lpstr>
      <vt:lpstr>Create an Action based 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Wardman</dc:creator>
  <cp:lastModifiedBy>Chad Wardman</cp:lastModifiedBy>
  <cp:revision>3</cp:revision>
  <dcterms:created xsi:type="dcterms:W3CDTF">2017-01-30T20:25:38Z</dcterms:created>
  <dcterms:modified xsi:type="dcterms:W3CDTF">2017-01-30T22:20:11Z</dcterms:modified>
</cp:coreProperties>
</file>