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309" r:id="rId3"/>
    <p:sldId id="304" r:id="rId4"/>
    <p:sldId id="311" r:id="rId5"/>
    <p:sldId id="30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7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3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7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6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7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9D23-0287-4EBD-B7F5-3D241CB81BA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01AC-C9AA-4263-B0AD-70737874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84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310" y="864905"/>
            <a:ext cx="435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3A3A37"/>
                </a:solidFill>
              </a:rPr>
              <a:t>Read and respond to the quote.  Do you agree or disagree with the quote?  How can the quote relate to or impact </a:t>
            </a:r>
            <a:r>
              <a:rPr lang="en-US" sz="1200" b="1" u="sng" dirty="0">
                <a:solidFill>
                  <a:srgbClr val="3A3A37"/>
                </a:solidFill>
              </a:rPr>
              <a:t>YOUR</a:t>
            </a:r>
            <a:r>
              <a:rPr lang="en-US" sz="1200" dirty="0">
                <a:solidFill>
                  <a:srgbClr val="3A3A37"/>
                </a:solidFill>
              </a:rPr>
              <a:t>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416" y="3458929"/>
            <a:ext cx="2780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“How wonderful it is that nobody need wait a single moment before starting to improve the world.”</a:t>
            </a:r>
          </a:p>
          <a:p>
            <a:pPr algn="ctr"/>
            <a:r>
              <a:rPr lang="en-US" sz="1400" b="1" dirty="0"/>
              <a:t> –Anne Frank</a:t>
            </a:r>
            <a:endParaRPr lang="en-US" sz="900" b="1" dirty="0">
              <a:solidFill>
                <a:srgbClr val="3A3A3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058" y="5539782"/>
            <a:ext cx="2350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Sorry Not Sorry" panose="02000506000000020004" pitchFamily="2" charset="0"/>
              </a:rPr>
              <a:t>loquacious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4764" y="8881293"/>
            <a:ext cx="37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Sorry Not Sorry" panose="02000506000000020004" pitchFamily="2" charset="0"/>
              </a:rPr>
              <a:t>First person </a:t>
            </a:r>
            <a:r>
              <a:rPr lang="en-US" sz="4000" dirty="0" err="1">
                <a:latin typeface="KG Sorry Not Sorry" panose="02000506000000020004" pitchFamily="2" charset="0"/>
              </a:rPr>
              <a:t>pov</a:t>
            </a:r>
            <a:endParaRPr lang="en-US" sz="48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0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398" y="1218371"/>
            <a:ext cx="3847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Choose a movie you either loved or hated. Write a letter to the producer explaining your thoughts.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200" y="5334635"/>
            <a:ext cx="417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A3A37"/>
                </a:solidFill>
              </a:rPr>
              <a:t>Complete the sentence: “Something I’ve always wanted to do, but I don’t have the courage yet is…”</a:t>
            </a:r>
          </a:p>
        </p:txBody>
      </p:sp>
    </p:spTree>
    <p:extLst>
      <p:ext uri="{BB962C8B-B14F-4D97-AF65-F5344CB8AC3E}">
        <p14:creationId xmlns:p14="http://schemas.microsoft.com/office/powerpoint/2010/main" val="374540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310" y="864905"/>
            <a:ext cx="435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3A3A37"/>
                </a:solidFill>
              </a:rPr>
              <a:t>Read and respond to the quote.  Do you agree or disagree with the quote?  How can the quote relate to or impact </a:t>
            </a:r>
            <a:r>
              <a:rPr lang="en-US" sz="1200" b="1" u="sng" dirty="0">
                <a:solidFill>
                  <a:srgbClr val="3A3A37"/>
                </a:solidFill>
              </a:rPr>
              <a:t>YOUR</a:t>
            </a:r>
            <a:r>
              <a:rPr lang="en-US" sz="1200" dirty="0">
                <a:solidFill>
                  <a:srgbClr val="3A3A37"/>
                </a:solidFill>
              </a:rPr>
              <a:t>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7500" y="3555181"/>
            <a:ext cx="2780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“Be slow to fall into friendship; but when thou art in, continue firm and constant.” -</a:t>
            </a:r>
            <a:r>
              <a:rPr lang="en-US" sz="1600" b="1" dirty="0"/>
              <a:t>Socrates</a:t>
            </a:r>
            <a:endParaRPr lang="en-US" sz="1000" b="1" dirty="0">
              <a:solidFill>
                <a:srgbClr val="3A3A3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058" y="5619992"/>
            <a:ext cx="235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Sorry Not Sorry" panose="02000506000000020004" pitchFamily="2" charset="0"/>
              </a:rPr>
              <a:t>metamorphosis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4764" y="8881293"/>
            <a:ext cx="37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Sorry Not Sorry" panose="02000506000000020004" pitchFamily="2" charset="0"/>
              </a:rPr>
              <a:t>Third person </a:t>
            </a:r>
            <a:r>
              <a:rPr lang="en-US" sz="4000" dirty="0" err="1">
                <a:latin typeface="KG Sorry Not Sorry" panose="02000506000000020004" pitchFamily="2" charset="0"/>
              </a:rPr>
              <a:t>pov</a:t>
            </a:r>
            <a:endParaRPr lang="en-US" sz="48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1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894" y="1218371"/>
            <a:ext cx="4146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Create a short story including all of the following people/places/items: </a:t>
            </a:r>
            <a:r>
              <a:rPr lang="en-US" sz="1600" dirty="0" smtClean="0"/>
              <a:t>a friend</a:t>
            </a:r>
            <a:r>
              <a:rPr lang="en-US" sz="1600" dirty="0"/>
              <a:t>, </a:t>
            </a:r>
            <a:r>
              <a:rPr lang="en-US" sz="1600" dirty="0" smtClean="0"/>
              <a:t>an adult figure, a </a:t>
            </a:r>
            <a:r>
              <a:rPr lang="en-US" sz="1600" dirty="0"/>
              <a:t>playground, a </a:t>
            </a:r>
            <a:r>
              <a:rPr lang="en-US" sz="1600" dirty="0" smtClean="0"/>
              <a:t>busy street, red </a:t>
            </a:r>
            <a:r>
              <a:rPr lang="en-US" sz="1600" dirty="0"/>
              <a:t>roses, </a:t>
            </a:r>
            <a:r>
              <a:rPr lang="en-US" sz="1600" dirty="0" smtClean="0"/>
              <a:t>a hat.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30200" y="5334635"/>
            <a:ext cx="4177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3A3A37"/>
                </a:solidFill>
              </a:rPr>
              <a:t>What is your favorite time of year?  What does that time period represent to you– making it your favorite? Explain.</a:t>
            </a:r>
          </a:p>
        </p:txBody>
      </p:sp>
    </p:spTree>
    <p:extLst>
      <p:ext uri="{BB962C8B-B14F-4D97-AF65-F5344CB8AC3E}">
        <p14:creationId xmlns:p14="http://schemas.microsoft.com/office/powerpoint/2010/main" val="108914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201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KG Sorry Not Sorry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Wheaton</dc:creator>
  <cp:lastModifiedBy>Chad Wardman</cp:lastModifiedBy>
  <cp:revision>11</cp:revision>
  <dcterms:created xsi:type="dcterms:W3CDTF">2017-03-05T16:07:11Z</dcterms:created>
  <dcterms:modified xsi:type="dcterms:W3CDTF">2017-12-04T03:32:51Z</dcterms:modified>
</cp:coreProperties>
</file>