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80" r:id="rId4"/>
    <p:sldId id="259" r:id="rId5"/>
    <p:sldId id="262" r:id="rId6"/>
    <p:sldId id="291" r:id="rId7"/>
    <p:sldId id="261" r:id="rId8"/>
    <p:sldId id="279" r:id="rId9"/>
    <p:sldId id="263" r:id="rId10"/>
    <p:sldId id="275" r:id="rId11"/>
    <p:sldId id="276" r:id="rId12"/>
    <p:sldId id="260" r:id="rId13"/>
  </p:sldIdLst>
  <p:sldSz cx="7772400" cy="100584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22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9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EF2F7-1908-4081-BBAA-95CE34EA1DE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6AB8D-11FB-4138-8E9A-825460F4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7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9D23-0287-4EBD-B7F5-3D241CB81BA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01AC-C9AA-4263-B0AD-70737874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8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398" y="1218371"/>
            <a:ext cx="384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Write a journal entry about your most exciting, terrifying, or entertaining experience.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" y="5334635"/>
            <a:ext cx="417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A3A37"/>
                </a:solidFill>
              </a:rPr>
              <a:t>Why do you think people in middle and high school are so critical of what others do and appear?  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87333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310" y="864905"/>
            <a:ext cx="435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A3A37"/>
                </a:solidFill>
              </a:rPr>
              <a:t>Read and respond to the quote.  Do you agree or disagree with the quote?  How can the quote relate to or impact </a:t>
            </a:r>
            <a:r>
              <a:rPr lang="en-US" sz="1200" b="1" u="sng" dirty="0">
                <a:solidFill>
                  <a:srgbClr val="3A3A37"/>
                </a:solidFill>
              </a:rPr>
              <a:t>YOUR</a:t>
            </a:r>
            <a:r>
              <a:rPr lang="en-US" sz="1200" dirty="0">
                <a:solidFill>
                  <a:srgbClr val="3A3A37"/>
                </a:solidFill>
              </a:rPr>
              <a:t> life?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500" y="3491013"/>
            <a:ext cx="278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“To be yourself in a world that is constantly trying to make you something else is the greatest accomplishment.” </a:t>
            </a:r>
          </a:p>
          <a:p>
            <a:pPr algn="ctr"/>
            <a:r>
              <a:rPr lang="en-US" sz="1200" b="1" dirty="0"/>
              <a:t>–Ralph Waldo Emerson</a:t>
            </a:r>
            <a:endParaRPr lang="en-US" sz="800" b="1" dirty="0">
              <a:solidFill>
                <a:srgbClr val="3A3A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058" y="5539782"/>
            <a:ext cx="235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Sorry Not Sorry" panose="02000506000000020004" pitchFamily="2" charset="0"/>
              </a:rPr>
              <a:t>epiphany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358" y="8881293"/>
            <a:ext cx="298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Sorry Not Sorry" panose="02000506000000020004" pitchFamily="2" charset="0"/>
              </a:rPr>
              <a:t>imagery</a:t>
            </a:r>
            <a:endParaRPr lang="en-US" sz="4800" dirty="0">
              <a:latin typeface="KG Sorry Not Sorry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3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398" y="1340291"/>
            <a:ext cx="3847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Write a paragraph about the moment when two people make eye contact for the first time. Use 2 instances of figurative language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851" y="5334635"/>
            <a:ext cx="378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A3A37"/>
                </a:solidFill>
              </a:rPr>
              <a:t>Use critical thinking to create a plan for helping a friend on the soccer team pass their math test in order to play in Friday’s game.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36633" r="6254" b="14342"/>
          <a:stretch/>
        </p:blipFill>
        <p:spPr>
          <a:xfrm>
            <a:off x="4886153" y="1011957"/>
            <a:ext cx="2429047" cy="1325512"/>
          </a:xfrm>
          <a:prstGeom prst="rect">
            <a:avLst/>
          </a:prstGeom>
          <a:ln w="28575">
            <a:solidFill>
              <a:srgbClr val="3A3A37"/>
            </a:solidFill>
          </a:ln>
        </p:spPr>
      </p:pic>
    </p:spTree>
    <p:extLst>
      <p:ext uri="{BB962C8B-B14F-4D97-AF65-F5344CB8AC3E}">
        <p14:creationId xmlns:p14="http://schemas.microsoft.com/office/powerpoint/2010/main" val="320306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60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5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310" y="864905"/>
            <a:ext cx="435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A3A37"/>
                </a:solidFill>
              </a:rPr>
              <a:t>Read and respond to the quote.  Do you agree or disagree with the quote?  How can the quote relate to or impact </a:t>
            </a:r>
            <a:r>
              <a:rPr lang="en-US" sz="1200" b="1" u="sng" dirty="0">
                <a:solidFill>
                  <a:srgbClr val="3A3A37"/>
                </a:solidFill>
              </a:rPr>
              <a:t>YOUR</a:t>
            </a:r>
            <a:r>
              <a:rPr lang="en-US" sz="1200" dirty="0">
                <a:solidFill>
                  <a:srgbClr val="3A3A37"/>
                </a:solidFill>
              </a:rPr>
              <a:t> life?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500" y="3555181"/>
            <a:ext cx="2780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3A3A37"/>
                </a:solidFill>
              </a:rPr>
              <a:t>“It is impossible to live without failing at something, unless you live so cautiously that you might as well not have lived at all, in which case you have failed by default.” </a:t>
            </a:r>
            <a:r>
              <a:rPr lang="en-US" sz="1050" b="1" dirty="0">
                <a:solidFill>
                  <a:srgbClr val="3A3A37"/>
                </a:solidFill>
              </a:rPr>
              <a:t>–J. K. Rowling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058" y="5539782"/>
            <a:ext cx="235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Sorry Not Sorry" panose="02000506000000020004" pitchFamily="2" charset="0"/>
              </a:rPr>
              <a:t>ABJURE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358" y="8881293"/>
            <a:ext cx="298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Sorry Not Sorry" panose="02000506000000020004" pitchFamily="2" charset="0"/>
              </a:rPr>
              <a:t>SIMILE</a:t>
            </a:r>
            <a:endParaRPr lang="en-US" sz="4800" dirty="0">
              <a:latin typeface="KG Sorry Not Sorry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4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398" y="1218371"/>
            <a:ext cx="384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Create a visual poem inside a silhouette of you or a person close to you– describing their character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" y="5334635"/>
            <a:ext cx="417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A3A37"/>
                </a:solidFill>
              </a:rPr>
              <a:t>If you could walk 1,000 miles in someone else’s shoes, who would you choose and why?  Explain in detail.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750" y="2234034"/>
            <a:ext cx="434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Brainstorm your poem here: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4504273"/>
            <a:ext cx="303597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rtlCol="0">
            <a:spAutoFit/>
          </a:bodyPr>
          <a:lstStyle/>
          <a:p>
            <a:pPr algn="ctr"/>
            <a:r>
              <a:rPr lang="en-US" sz="2400" dirty="0" smtClean="0">
                <a:latin typeface="Agency FB" panose="020B0503020202020204" pitchFamily="34" charset="0"/>
              </a:rPr>
              <a:t>Progress and reflection on your Character Dares </a:t>
            </a:r>
            <a:endParaRPr lang="en-U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09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310" y="864905"/>
            <a:ext cx="435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A3A37"/>
                </a:solidFill>
              </a:rPr>
              <a:t>Read and respond to the quote.  Do you agree or disagree with the quote?  How can the quote relate to or impact </a:t>
            </a:r>
            <a:r>
              <a:rPr lang="en-US" sz="1200" b="1" u="sng" dirty="0">
                <a:solidFill>
                  <a:srgbClr val="3A3A37"/>
                </a:solidFill>
              </a:rPr>
              <a:t>YOUR</a:t>
            </a:r>
            <a:r>
              <a:rPr lang="en-US" sz="1200" dirty="0">
                <a:solidFill>
                  <a:srgbClr val="3A3A37"/>
                </a:solidFill>
              </a:rPr>
              <a:t> life?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626" y="3651433"/>
            <a:ext cx="25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“Monsters are real, and ghosts are real too. They live inside us, and sometimes, they win.” –</a:t>
            </a:r>
            <a:r>
              <a:rPr lang="en-US" sz="1200" b="1" dirty="0"/>
              <a:t>Stephen King</a:t>
            </a:r>
            <a:endParaRPr lang="en-US" sz="1200" b="1" dirty="0">
              <a:solidFill>
                <a:srgbClr val="3A3A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626" y="5539782"/>
            <a:ext cx="251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Sorry Not Sorry" panose="02000506000000020004" pitchFamily="2" charset="0"/>
              </a:rPr>
              <a:t>Unearthed</a:t>
            </a:r>
            <a:endParaRPr lang="en-US" sz="4000" dirty="0">
              <a:latin typeface="KG Sorry Not Sorry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6358" y="8881293"/>
            <a:ext cx="298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Sorry Not Sorry" panose="02000506000000020004" pitchFamily="2" charset="0"/>
              </a:rPr>
              <a:t>metaphor</a:t>
            </a:r>
            <a:endParaRPr lang="en-US" sz="4800" dirty="0">
              <a:latin typeface="KG Sorry Not Sorry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8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94" y="1319971"/>
            <a:ext cx="409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Create a series of 5 questions to ask/interview another classmate. Then, summarize their responses into an acrostic poem of their name.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" y="5334635"/>
            <a:ext cx="417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A3A37"/>
                </a:solidFill>
              </a:rPr>
              <a:t>What are three major hardships that teenagers face today that many adults may not recognize?  Explain. </a:t>
            </a:r>
          </a:p>
        </p:txBody>
      </p:sp>
    </p:spTree>
    <p:extLst>
      <p:ext uri="{BB962C8B-B14F-4D97-AF65-F5344CB8AC3E}">
        <p14:creationId xmlns:p14="http://schemas.microsoft.com/office/powerpoint/2010/main" val="302964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310" y="864905"/>
            <a:ext cx="435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A3A37"/>
                </a:solidFill>
              </a:rPr>
              <a:t>Read and respond to the quote.  Do you agree or disagree with the quote?  How can the quote relate to or impact </a:t>
            </a:r>
            <a:r>
              <a:rPr lang="en-US" sz="1200" b="1" u="sng" dirty="0">
                <a:solidFill>
                  <a:srgbClr val="3A3A37"/>
                </a:solidFill>
              </a:rPr>
              <a:t>YOUR</a:t>
            </a:r>
            <a:r>
              <a:rPr lang="en-US" sz="1200" dirty="0">
                <a:solidFill>
                  <a:srgbClr val="3A3A37"/>
                </a:solidFill>
              </a:rPr>
              <a:t> life?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458" y="3362677"/>
            <a:ext cx="278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“No hours, nor amount of labor, nor amount of money would deter me from giving the best that there was in me.” –</a:t>
            </a:r>
            <a:r>
              <a:rPr lang="en-US" sz="1400" b="1" dirty="0"/>
              <a:t>Colonel Sanders (KFC)</a:t>
            </a:r>
            <a:endParaRPr lang="en-US" sz="1400" b="1" dirty="0">
              <a:solidFill>
                <a:srgbClr val="3A3A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058" y="5539782"/>
            <a:ext cx="235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Sorry Not Sorry" panose="02000506000000020004" pitchFamily="2" charset="0"/>
              </a:rPr>
              <a:t>paradox</a:t>
            </a:r>
            <a:endParaRPr lang="en-US" sz="4000" dirty="0">
              <a:latin typeface="KG Sorry Not Sorry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478" y="8881293"/>
            <a:ext cx="332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Sorry Not Sorry" panose="02000506000000020004" pitchFamily="2" charset="0"/>
              </a:rPr>
              <a:t>personification</a:t>
            </a:r>
            <a:endParaRPr lang="en-US" sz="4800" dirty="0">
              <a:latin typeface="KG Sorry Not Sorry" panose="02000506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4140200"/>
            <a:ext cx="4140200" cy="17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16592</TotalTime>
  <Words>424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KG Sorry Not Sorry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Wheaton</dc:creator>
  <cp:lastModifiedBy>Chad Wardman</cp:lastModifiedBy>
  <cp:revision>20</cp:revision>
  <cp:lastPrinted>2017-10-23T15:53:02Z</cp:lastPrinted>
  <dcterms:created xsi:type="dcterms:W3CDTF">2017-03-05T16:07:11Z</dcterms:created>
  <dcterms:modified xsi:type="dcterms:W3CDTF">2017-11-20T15:38:30Z</dcterms:modified>
</cp:coreProperties>
</file>