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402527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7135B0-5202-4380-B96E-33B9682A9D1A}"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85874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443323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1040976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3526654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101457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1188653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3179558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50836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59983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7135B0-5202-4380-B96E-33B9682A9D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353412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7135B0-5202-4380-B96E-33B9682A9D1A}"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1684150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7135B0-5202-4380-B96E-33B9682A9D1A}" type="datetimeFigureOut">
              <a:rPr lang="en-US" smtClean="0"/>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241730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7135B0-5202-4380-B96E-33B9682A9D1A}" type="datetimeFigureOut">
              <a:rPr lang="en-US" smtClean="0"/>
              <a:t>5/5/2018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1065762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7135B0-5202-4380-B96E-33B9682A9D1A}" type="datetimeFigureOut">
              <a:rPr lang="en-US" smtClean="0"/>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3221376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7135B0-5202-4380-B96E-33B9682A9D1A}"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410482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17135B0-5202-4380-B96E-33B9682A9D1A}"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AAC664-6D23-4874-86A0-C62670B514BE}" type="slidenum">
              <a:rPr lang="en-US" smtClean="0"/>
              <a:t>‹#›</a:t>
            </a:fld>
            <a:endParaRPr lang="en-US"/>
          </a:p>
        </p:txBody>
      </p:sp>
    </p:spTree>
    <p:extLst>
      <p:ext uri="{BB962C8B-B14F-4D97-AF65-F5344CB8AC3E}">
        <p14:creationId xmlns:p14="http://schemas.microsoft.com/office/powerpoint/2010/main" val="579794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17135B0-5202-4380-B96E-33B9682A9D1A}" type="datetimeFigureOut">
              <a:rPr lang="en-US" smtClean="0"/>
              <a:t>5/5/2018</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AAC664-6D23-4874-86A0-C62670B514BE}" type="slidenum">
              <a:rPr lang="en-US" smtClean="0"/>
              <a:t>‹#›</a:t>
            </a:fld>
            <a:endParaRPr lang="en-US"/>
          </a:p>
        </p:txBody>
      </p:sp>
    </p:spTree>
    <p:extLst>
      <p:ext uri="{BB962C8B-B14F-4D97-AF65-F5344CB8AC3E}">
        <p14:creationId xmlns:p14="http://schemas.microsoft.com/office/powerpoint/2010/main" val="319966559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ZONES INFORMATION</a:t>
            </a:r>
            <a:endParaRPr lang="en-US" dirty="0"/>
          </a:p>
        </p:txBody>
      </p:sp>
      <p:sp>
        <p:nvSpPr>
          <p:cNvPr id="3" name="Subtitle 2"/>
          <p:cNvSpPr>
            <a:spLocks noGrp="1"/>
          </p:cNvSpPr>
          <p:nvPr>
            <p:ph type="subTitle" idx="1"/>
          </p:nvPr>
        </p:nvSpPr>
        <p:spPr/>
        <p:txBody>
          <a:bodyPr/>
          <a:lstStyle/>
          <a:p>
            <a:r>
              <a:rPr lang="en-US" dirty="0" smtClean="0"/>
              <a:t>KLO TEAM</a:t>
            </a:r>
            <a:endParaRPr lang="en-US" dirty="0"/>
          </a:p>
        </p:txBody>
      </p:sp>
    </p:spTree>
    <p:extLst>
      <p:ext uri="{BB962C8B-B14F-4D97-AF65-F5344CB8AC3E}">
        <p14:creationId xmlns:p14="http://schemas.microsoft.com/office/powerpoint/2010/main" val="66552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67789"/>
            <a:ext cx="10018713" cy="1752599"/>
          </a:xfrm>
        </p:spPr>
        <p:txBody>
          <a:bodyPr/>
          <a:lstStyle/>
          <a:p>
            <a:r>
              <a:rPr lang="en-US" dirty="0" smtClean="0"/>
              <a:t>EVENTS</a:t>
            </a:r>
            <a:endParaRPr lang="en-US" dirty="0"/>
          </a:p>
        </p:txBody>
      </p:sp>
      <p:sp>
        <p:nvSpPr>
          <p:cNvPr id="3" name="Content Placeholder 2"/>
          <p:cNvSpPr>
            <a:spLocks noGrp="1"/>
          </p:cNvSpPr>
          <p:nvPr>
            <p:ph idx="1"/>
          </p:nvPr>
        </p:nvSpPr>
        <p:spPr>
          <a:xfrm>
            <a:off x="1484309" y="2207624"/>
            <a:ext cx="10018713" cy="3988526"/>
          </a:xfrm>
        </p:spPr>
        <p:txBody>
          <a:bodyPr>
            <a:normAutofit fontScale="92500" lnSpcReduction="10000"/>
          </a:bodyPr>
          <a:lstStyle/>
          <a:p>
            <a:r>
              <a:rPr lang="en-US" dirty="0" smtClean="0"/>
              <a:t>Everyone’s events are finalized.  Plan to be early to each event for check-in.</a:t>
            </a:r>
          </a:p>
          <a:p>
            <a:r>
              <a:rPr lang="en-US" dirty="0" smtClean="0"/>
              <a:t>Leave plenty of time for proper warm-up.</a:t>
            </a:r>
          </a:p>
          <a:p>
            <a:r>
              <a:rPr lang="en-US" dirty="0" smtClean="0"/>
              <a:t>Adopt a buddy system to keep you aware and moving.</a:t>
            </a:r>
          </a:p>
          <a:p>
            <a:r>
              <a:rPr lang="en-US" b="1" dirty="0" smtClean="0"/>
              <a:t>Do not make decisions for yourselves about events,</a:t>
            </a:r>
            <a:r>
              <a:rPr lang="en-US" dirty="0" smtClean="0"/>
              <a:t> just go to them.  Your coaches have done more than 30 hours of work to place you in your event.  Your job is to show up to the event and do your best and have fun doing it.  Missing </a:t>
            </a:r>
            <a:r>
              <a:rPr lang="en-US" dirty="0" err="1" smtClean="0"/>
              <a:t>vreates</a:t>
            </a:r>
            <a:r>
              <a:rPr lang="en-US" dirty="0" smtClean="0"/>
              <a:t> real headaches for organizers.</a:t>
            </a:r>
          </a:p>
          <a:p>
            <a:r>
              <a:rPr lang="en-US" dirty="0" smtClean="0"/>
              <a:t>Be sure to stay for relays, a whole team will be depending on you and spares are sparse.  Do not make plans to leave early.</a:t>
            </a:r>
          </a:p>
          <a:p>
            <a:r>
              <a:rPr lang="en-US" dirty="0" smtClean="0"/>
              <a:t>You will get your number when you get to the track.  </a:t>
            </a:r>
          </a:p>
          <a:p>
            <a:endParaRPr lang="en-US" dirty="0"/>
          </a:p>
        </p:txBody>
      </p:sp>
      <p:pic>
        <p:nvPicPr>
          <p:cNvPr id="1028" name="Picture 4" descr="Image result for track sho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6992" y="267789"/>
            <a:ext cx="2752725" cy="166687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Image result for javel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Image result for javel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7922" y="212589"/>
            <a:ext cx="2705100" cy="1685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2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60120"/>
          </a:xfrm>
        </p:spPr>
        <p:txBody>
          <a:bodyPr/>
          <a:lstStyle/>
          <a:p>
            <a:r>
              <a:rPr lang="en-US" dirty="0" smtClean="0"/>
              <a:t>Gear</a:t>
            </a:r>
            <a:endParaRPr lang="en-US" dirty="0"/>
          </a:p>
        </p:txBody>
      </p:sp>
      <p:sp>
        <p:nvSpPr>
          <p:cNvPr id="3" name="Content Placeholder 2"/>
          <p:cNvSpPr>
            <a:spLocks noGrp="1"/>
          </p:cNvSpPr>
          <p:nvPr>
            <p:ph idx="1"/>
          </p:nvPr>
        </p:nvSpPr>
        <p:spPr>
          <a:xfrm>
            <a:off x="1484310" y="1854926"/>
            <a:ext cx="10018713" cy="4288971"/>
          </a:xfrm>
        </p:spPr>
        <p:txBody>
          <a:bodyPr>
            <a:normAutofit fontScale="92500" lnSpcReduction="20000"/>
          </a:bodyPr>
          <a:lstStyle/>
          <a:p>
            <a:r>
              <a:rPr lang="en-US" dirty="0" smtClean="0"/>
              <a:t>I will begin handing out Jerseys at about 8:30 am, unless I am a bit late.  Numbers will already be assigned.  </a:t>
            </a:r>
          </a:p>
          <a:p>
            <a:r>
              <a:rPr lang="en-US" dirty="0" smtClean="0"/>
              <a:t>If you have not been handing in your jersey, you better have it with you.  There are no extras</a:t>
            </a:r>
          </a:p>
          <a:p>
            <a:r>
              <a:rPr lang="en-US" dirty="0" smtClean="0"/>
              <a:t>SPIKES (2 new pairs now – 8.5 </a:t>
            </a:r>
            <a:r>
              <a:rPr lang="en-US" dirty="0" err="1" smtClean="0"/>
              <a:t>mens</a:t>
            </a:r>
            <a:r>
              <a:rPr lang="en-US" dirty="0" smtClean="0"/>
              <a:t> and 8 woman to help with the need).  Spikes will be by the High Jump area.  Sign out and immediately return them after your event.  NEVER walk onto the concrete with them.  Take them off and walk with them in your hand.  Or go the long way around from the finish line.  STRICT SIGNOUT PROCEDURES.</a:t>
            </a:r>
            <a:r>
              <a:rPr lang="en-US" dirty="0"/>
              <a:t> </a:t>
            </a:r>
            <a:r>
              <a:rPr lang="en-US" dirty="0" smtClean="0"/>
              <a:t> All transactions must be tracked so don’t just hand them off and forget to write it down.</a:t>
            </a:r>
          </a:p>
          <a:p>
            <a:r>
              <a:rPr lang="en-US" dirty="0" smtClean="0"/>
              <a:t>In relays, be prepared to share them.  If you record, a higher grade can look for you and grab them when you are done.</a:t>
            </a:r>
          </a:p>
          <a:p>
            <a:r>
              <a:rPr lang="en-US" dirty="0" smtClean="0"/>
              <a:t>RETURN YOUR JERSEY BEFORE LEAVING FOR THE DAY!!!!!!!!!!  Bin at High Jump.</a:t>
            </a:r>
          </a:p>
        </p:txBody>
      </p:sp>
      <p:pic>
        <p:nvPicPr>
          <p:cNvPr id="4" name="Picture 2" descr="Image result for track sho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2009" y="45175"/>
            <a:ext cx="2533650" cy="180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7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509451"/>
            <a:ext cx="10018713" cy="870856"/>
          </a:xfrm>
        </p:spPr>
        <p:txBody>
          <a:bodyPr/>
          <a:lstStyle/>
          <a:p>
            <a:r>
              <a:rPr lang="en-US" dirty="0" smtClean="0"/>
              <a:t>Your Responsibilities</a:t>
            </a:r>
            <a:endParaRPr lang="en-US" dirty="0"/>
          </a:p>
        </p:txBody>
      </p:sp>
      <p:sp>
        <p:nvSpPr>
          <p:cNvPr id="3" name="Content Placeholder 2"/>
          <p:cNvSpPr>
            <a:spLocks noGrp="1"/>
          </p:cNvSpPr>
          <p:nvPr>
            <p:ph idx="1"/>
          </p:nvPr>
        </p:nvSpPr>
        <p:spPr>
          <a:xfrm>
            <a:off x="1784755" y="1092923"/>
            <a:ext cx="10018713" cy="5477693"/>
          </a:xfrm>
        </p:spPr>
        <p:txBody>
          <a:bodyPr>
            <a:normAutofit fontScale="77500" lnSpcReduction="20000"/>
          </a:bodyPr>
          <a:lstStyle/>
          <a:p>
            <a:r>
              <a:rPr lang="en-US" b="1" dirty="0" smtClean="0"/>
              <a:t>Act Respectfully</a:t>
            </a:r>
          </a:p>
          <a:p>
            <a:r>
              <a:rPr lang="en-US" b="1" dirty="0" smtClean="0"/>
              <a:t>Don’t talk to people running events</a:t>
            </a:r>
          </a:p>
          <a:p>
            <a:r>
              <a:rPr lang="en-US" b="1" dirty="0" smtClean="0"/>
              <a:t>Stay completely away from the finish line and roped off areas</a:t>
            </a:r>
          </a:p>
          <a:p>
            <a:r>
              <a:rPr lang="en-US" b="1" dirty="0" smtClean="0"/>
              <a:t>Stay 2 </a:t>
            </a:r>
            <a:r>
              <a:rPr lang="en-US" b="1" dirty="0" err="1" smtClean="0"/>
              <a:t>metres</a:t>
            </a:r>
            <a:r>
              <a:rPr lang="en-US" b="1" dirty="0" smtClean="0"/>
              <a:t> away from the edge of the track if not actually on it.</a:t>
            </a:r>
          </a:p>
          <a:p>
            <a:r>
              <a:rPr lang="en-US" b="1" dirty="0" smtClean="0"/>
              <a:t>Be where you need to be.  Check the schedule and time frequently.</a:t>
            </a:r>
          </a:p>
          <a:p>
            <a:r>
              <a:rPr lang="en-US" b="1" dirty="0" smtClean="0"/>
              <a:t>Stay completely off the grass unless retrieving the javelin.</a:t>
            </a:r>
          </a:p>
          <a:p>
            <a:r>
              <a:rPr lang="en-US" b="1" dirty="0" smtClean="0"/>
              <a:t>HELP.  Especially if you don’t have an event before 11 you should be helping me set up the High Jump area</a:t>
            </a:r>
          </a:p>
          <a:p>
            <a:r>
              <a:rPr lang="en-US" b="1" dirty="0" smtClean="0"/>
              <a:t>Be at High jump for your numbers and a warmup at 9:30</a:t>
            </a:r>
          </a:p>
          <a:p>
            <a:r>
              <a:rPr lang="en-US" b="1" dirty="0" smtClean="0"/>
              <a:t>Sign out your shoes ALWAYS, and return promptly.  ALWAYS SOMEONE NEEDS TO HELP WITH SIGNOUT AND RETURNS.  PLEASE DO A SHIFT IF YOU ARE NOT THAT BUSY.</a:t>
            </a:r>
          </a:p>
          <a:p>
            <a:r>
              <a:rPr lang="en-US" b="1" dirty="0" smtClean="0"/>
              <a:t>Help at day’s end with High jump </a:t>
            </a:r>
            <a:r>
              <a:rPr lang="en-US" b="1" dirty="0" err="1" smtClean="0"/>
              <a:t>packup</a:t>
            </a:r>
            <a:r>
              <a:rPr lang="en-US" b="1" dirty="0" smtClean="0"/>
              <a:t>.  Don’t wander away when work needs to get done.</a:t>
            </a:r>
          </a:p>
          <a:p>
            <a:r>
              <a:rPr lang="en-US" b="1" dirty="0" smtClean="0"/>
              <a:t>Stay Hydrated.</a:t>
            </a:r>
          </a:p>
          <a:p>
            <a:r>
              <a:rPr lang="en-US" b="1" dirty="0" smtClean="0"/>
              <a:t>Get back on the bus at 5pm or tell me you are leaving.</a:t>
            </a:r>
            <a:endParaRPr lang="en-US" b="1" dirty="0"/>
          </a:p>
        </p:txBody>
      </p:sp>
      <p:pic>
        <p:nvPicPr>
          <p:cNvPr id="3074" name="Picture 2" descr="Image result for checkm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7661" y="509451"/>
            <a:ext cx="1923961" cy="192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13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06977"/>
            <a:ext cx="10018713" cy="698863"/>
          </a:xfrm>
        </p:spPr>
        <p:txBody>
          <a:bodyPr>
            <a:normAutofit fontScale="90000"/>
          </a:bodyPr>
          <a:lstStyle/>
          <a:p>
            <a:r>
              <a:rPr lang="en-US" dirty="0" smtClean="0"/>
              <a:t>PEAK PERFORMANCE</a:t>
            </a:r>
            <a:endParaRPr lang="en-US" dirty="0"/>
          </a:p>
        </p:txBody>
      </p:sp>
      <p:sp>
        <p:nvSpPr>
          <p:cNvPr id="3" name="Content Placeholder 2"/>
          <p:cNvSpPr>
            <a:spLocks noGrp="1"/>
          </p:cNvSpPr>
          <p:nvPr>
            <p:ph idx="1"/>
          </p:nvPr>
        </p:nvSpPr>
        <p:spPr>
          <a:xfrm>
            <a:off x="1484310" y="1005840"/>
            <a:ext cx="10018713" cy="5852160"/>
          </a:xfrm>
        </p:spPr>
        <p:txBody>
          <a:bodyPr>
            <a:normAutofit lnSpcReduction="10000"/>
          </a:bodyPr>
          <a:lstStyle/>
          <a:p>
            <a:r>
              <a:rPr lang="en-US" dirty="0" smtClean="0"/>
              <a:t>Have a high carb meal Monday night (PASTA, POTATOES)</a:t>
            </a:r>
          </a:p>
          <a:p>
            <a:r>
              <a:rPr lang="en-US" dirty="0" smtClean="0"/>
              <a:t>Eat a reasonable healthy breakfast in the morning, do not skip this.</a:t>
            </a:r>
          </a:p>
          <a:p>
            <a:r>
              <a:rPr lang="en-US" dirty="0" smtClean="0"/>
              <a:t>Drink lots of water MONDAY and continue in the morning and through the day. Hydration is key to optimal performance</a:t>
            </a:r>
          </a:p>
          <a:p>
            <a:r>
              <a:rPr lang="en-US" dirty="0" smtClean="0"/>
              <a:t>Have healthy food to eat through the day.  Fruit, granola bars, sandwiches, crackers, fruit juice, etc.  </a:t>
            </a:r>
          </a:p>
          <a:p>
            <a:r>
              <a:rPr lang="en-US" dirty="0" smtClean="0"/>
              <a:t>DO NOT have </a:t>
            </a:r>
            <a:r>
              <a:rPr lang="en-US" dirty="0" err="1" smtClean="0"/>
              <a:t>Slurpees</a:t>
            </a:r>
            <a:r>
              <a:rPr lang="en-US" dirty="0" smtClean="0"/>
              <a:t>, monster drinks, candy, pizza, etc.  This will only make you sick and perform poorly.</a:t>
            </a:r>
          </a:p>
          <a:p>
            <a:r>
              <a:rPr lang="en-US" dirty="0" smtClean="0"/>
              <a:t>STAY OUT OF THE SUN.  It saps your strength.  No sun tanning and find cover at all times.  SUNSCREEN OFTEN</a:t>
            </a:r>
          </a:p>
          <a:p>
            <a:r>
              <a:rPr lang="en-US" dirty="0" smtClean="0"/>
              <a:t>Sunglasses and a hat a must.  </a:t>
            </a:r>
          </a:p>
          <a:p>
            <a:r>
              <a:rPr lang="en-US" dirty="0" smtClean="0"/>
              <a:t>If you are at an event, LEAVE YOUR PHONE WITH A FRIEND.  You don’t need the distractions.</a:t>
            </a:r>
          </a:p>
          <a:p>
            <a:pPr marL="0" indent="0">
              <a:buNone/>
            </a:pPr>
            <a:endParaRPr lang="en-US" dirty="0"/>
          </a:p>
        </p:txBody>
      </p:sp>
    </p:spTree>
    <p:extLst>
      <p:ext uri="{BB962C8B-B14F-4D97-AF65-F5344CB8AC3E}">
        <p14:creationId xmlns:p14="http://schemas.microsoft.com/office/powerpoint/2010/main" val="1313694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06977"/>
            <a:ext cx="10018713" cy="698863"/>
          </a:xfrm>
        </p:spPr>
        <p:txBody>
          <a:bodyPr>
            <a:normAutofit fontScale="90000"/>
          </a:bodyPr>
          <a:lstStyle/>
          <a:p>
            <a:r>
              <a:rPr lang="en-US" dirty="0" smtClean="0"/>
              <a:t>PEAK PERFORMANCE (</a:t>
            </a:r>
            <a:r>
              <a:rPr lang="en-US" dirty="0" err="1" smtClean="0"/>
              <a:t>con’t</a:t>
            </a:r>
            <a:r>
              <a:rPr lang="en-US" dirty="0" smtClean="0"/>
              <a:t>)</a:t>
            </a:r>
            <a:endParaRPr lang="en-US" dirty="0"/>
          </a:p>
        </p:txBody>
      </p:sp>
      <p:sp>
        <p:nvSpPr>
          <p:cNvPr id="3" name="Content Placeholder 2"/>
          <p:cNvSpPr>
            <a:spLocks noGrp="1"/>
          </p:cNvSpPr>
          <p:nvPr>
            <p:ph idx="1"/>
          </p:nvPr>
        </p:nvSpPr>
        <p:spPr>
          <a:xfrm>
            <a:off x="1328735" y="1266779"/>
            <a:ext cx="10018713" cy="5852160"/>
          </a:xfrm>
        </p:spPr>
        <p:txBody>
          <a:bodyPr>
            <a:normAutofit/>
          </a:bodyPr>
          <a:lstStyle/>
          <a:p>
            <a:r>
              <a:rPr lang="en-US" dirty="0"/>
              <a:t>Push yourself…That being said, distance runners, push yourselves only as hard as you need to, to preserve your placing.  It is a long day going your fastest every time. Be aware who you are competing against. (Penn Hi and Summerland NOT IN OUR ZONE</a:t>
            </a:r>
            <a:r>
              <a:rPr lang="en-US" dirty="0" smtClean="0"/>
              <a:t>)  Check you are not trying to beat another division, it won’t matter in the rankings.</a:t>
            </a:r>
          </a:p>
          <a:p>
            <a:r>
              <a:rPr lang="en-US" dirty="0" smtClean="0"/>
              <a:t>Push through all finish lines as there may be many heats and you only run once.</a:t>
            </a:r>
          </a:p>
          <a:p>
            <a:r>
              <a:rPr lang="en-US" dirty="0" smtClean="0"/>
              <a:t>PRACTICE WITH YOUR RELAY TEAM, pass at speed.</a:t>
            </a:r>
          </a:p>
          <a:p>
            <a:r>
              <a:rPr lang="en-US" dirty="0" smtClean="0"/>
              <a:t>Results will be posted near the entrance, don’t ask anyone about what you are at during the event.  </a:t>
            </a:r>
          </a:p>
          <a:p>
            <a:r>
              <a:rPr lang="en-US" dirty="0" smtClean="0"/>
              <a:t>Bring a water bottle and keep it full.</a:t>
            </a:r>
          </a:p>
          <a:p>
            <a:r>
              <a:rPr lang="en-US" dirty="0" smtClean="0"/>
              <a:t>STRETCH AND COOL DOWN AFTER AN EVENT.  Light jog. Stretch.</a:t>
            </a:r>
          </a:p>
          <a:p>
            <a:pPr marL="0" indent="0">
              <a:buNone/>
            </a:pPr>
            <a:endParaRPr lang="en-US" dirty="0"/>
          </a:p>
          <a:p>
            <a:pPr marL="0" indent="0">
              <a:buNone/>
            </a:pPr>
            <a:endParaRPr lang="en-US" dirty="0"/>
          </a:p>
        </p:txBody>
      </p:sp>
      <p:pic>
        <p:nvPicPr>
          <p:cNvPr id="4098" name="Picture 2" descr="Image result for peak performance 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8846" y="5010188"/>
            <a:ext cx="1672045" cy="1664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53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Enjoy Your Hard Work!</a:t>
            </a:r>
            <a:endParaRPr lang="en-US" dirty="0"/>
          </a:p>
        </p:txBody>
      </p:sp>
      <p:sp>
        <p:nvSpPr>
          <p:cNvPr id="3" name="Content Placeholder 2"/>
          <p:cNvSpPr>
            <a:spLocks noGrp="1"/>
          </p:cNvSpPr>
          <p:nvPr>
            <p:ph idx="1"/>
          </p:nvPr>
        </p:nvSpPr>
        <p:spPr/>
        <p:txBody>
          <a:bodyPr/>
          <a:lstStyle/>
          <a:p>
            <a:r>
              <a:rPr lang="en-US" dirty="0" smtClean="0"/>
              <a:t>Enjoy the day!!  Take pictures!  Cheer on your teammates! Be there for each other and the team!  Build friendships!  You all deserve a wonderful day!</a:t>
            </a:r>
          </a:p>
          <a:p>
            <a:r>
              <a:rPr lang="en-US" dirty="0" smtClean="0"/>
              <a:t>NOTE:  I will bring things like watermelon, pineapple, granola bars, bagels, cream cheese, etc.  But don’t depend solely on that.  </a:t>
            </a:r>
            <a:endParaRPr lang="en-US" dirty="0"/>
          </a:p>
        </p:txBody>
      </p:sp>
      <p:pic>
        <p:nvPicPr>
          <p:cNvPr id="5122" name="Picture 2" descr="File:SMirC-thumbsup.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3895" y="685800"/>
            <a:ext cx="1607911" cy="1607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20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43</TotalTime>
  <Words>828</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Corbel</vt:lpstr>
      <vt:lpstr>Parallax</vt:lpstr>
      <vt:lpstr>ZONES INFORMATION</vt:lpstr>
      <vt:lpstr>EVENTS</vt:lpstr>
      <vt:lpstr>Gear</vt:lpstr>
      <vt:lpstr>Your Responsibilities</vt:lpstr>
      <vt:lpstr>PEAK PERFORMANCE</vt:lpstr>
      <vt:lpstr>PEAK PERFORMANCE (con’t)</vt:lpstr>
      <vt:lpstr>Enjoy Your Hard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ZONES INFORMATION</dc:title>
  <dc:creator>Chad Wardman</dc:creator>
  <cp:lastModifiedBy>Chad Wardman</cp:lastModifiedBy>
  <cp:revision>6</cp:revision>
  <dcterms:created xsi:type="dcterms:W3CDTF">2018-05-05T22:05:54Z</dcterms:created>
  <dcterms:modified xsi:type="dcterms:W3CDTF">2018-05-05T22:49:42Z</dcterms:modified>
</cp:coreProperties>
</file>