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3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4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6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0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3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5412-7B01-48D2-B5E9-B6AB227AB35F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65D39-95E6-4A15-8164-E34BAE5C2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ttp://www.voki.com/pickup.php?scid=11817129&amp;height=267&amp;width=200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DREAM VACATION!!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Latitude:</a:t>
            </a:r>
          </a:p>
          <a:p>
            <a:r>
              <a:rPr lang="en-US" dirty="0" smtClean="0"/>
              <a:t>Longitude:</a:t>
            </a:r>
          </a:p>
          <a:p>
            <a:r>
              <a:rPr lang="en-US" dirty="0" smtClean="0"/>
              <a:t>Time Difference:</a:t>
            </a:r>
          </a:p>
          <a:p>
            <a:r>
              <a:rPr lang="en-US" dirty="0" smtClean="0"/>
              <a:t>Elevation:</a:t>
            </a:r>
          </a:p>
          <a:p>
            <a:r>
              <a:rPr lang="en-US" dirty="0" smtClean="0"/>
              <a:t>Bearing from last </a:t>
            </a:r>
            <a:r>
              <a:rPr lang="en-US" dirty="0" err="1" smtClean="0"/>
              <a:t>dest</a:t>
            </a:r>
            <a:r>
              <a:rPr lang="en-US" dirty="0" smtClean="0"/>
              <a:t>.:</a:t>
            </a:r>
          </a:p>
          <a:p>
            <a:r>
              <a:rPr lang="en-US" dirty="0" smtClean="0"/>
              <a:t>Date of travel: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26" y="481022"/>
            <a:ext cx="5654979" cy="386634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79" y="4463267"/>
            <a:ext cx="4180114" cy="24192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673174" y="1186773"/>
            <a:ext cx="1575881" cy="61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are doing here – description and photo </a:t>
            </a:r>
            <a:r>
              <a:rPr lang="en-US" dirty="0" smtClean="0"/>
              <a:t>montage/videos/music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[audio] Inner Circle - Limbo Rock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63391" y="5341185"/>
            <a:ext cx="609600" cy="609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45062" y="1027906"/>
            <a:ext cx="2410326" cy="882315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5"/>
              </a:rPr>
              <a:t>MY TOUR 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769895"/>
            <a:ext cx="5025189" cy="241976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54" y="23944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sure to fill out all your days with activities, though hanging and snorkeling or window shopping/hanging out can fill a few of them.</a:t>
            </a:r>
            <a:br>
              <a:rPr lang="en-US" dirty="0" smtClean="0"/>
            </a:br>
            <a:r>
              <a:rPr lang="en-US" dirty="0" smtClean="0"/>
              <a:t> Video example here.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To insert video go to Insert/media/video and best to put it in not linked by ripping with 5k video.</a:t>
            </a:r>
            <a:endParaRPr lang="en-US" dirty="0"/>
          </a:p>
        </p:txBody>
      </p:sp>
      <p:pic>
        <p:nvPicPr>
          <p:cNvPr id="3" name="fila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4844" y="1945272"/>
            <a:ext cx="2598820" cy="194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Latitude:</a:t>
            </a:r>
          </a:p>
          <a:p>
            <a:r>
              <a:rPr lang="en-US" dirty="0" smtClean="0"/>
              <a:t>Longitude:</a:t>
            </a:r>
          </a:p>
          <a:p>
            <a:r>
              <a:rPr lang="en-US" dirty="0" smtClean="0"/>
              <a:t>Time Difference:</a:t>
            </a:r>
          </a:p>
          <a:p>
            <a:r>
              <a:rPr lang="en-US" dirty="0" smtClean="0"/>
              <a:t>Elevation:</a:t>
            </a:r>
          </a:p>
          <a:p>
            <a:r>
              <a:rPr lang="en-US" dirty="0" smtClean="0"/>
              <a:t>Bearing from last </a:t>
            </a:r>
            <a:r>
              <a:rPr lang="en-US" dirty="0" err="1" smtClean="0"/>
              <a:t>dest</a:t>
            </a:r>
            <a:r>
              <a:rPr lang="en-US" dirty="0" smtClean="0"/>
              <a:t>.:</a:t>
            </a:r>
          </a:p>
          <a:p>
            <a:r>
              <a:rPr lang="en-US" dirty="0" smtClean="0"/>
              <a:t>Date of travel: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1" y="2131919"/>
            <a:ext cx="6796074" cy="464652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6" y="0"/>
            <a:ext cx="4180114" cy="24192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461243" y="3178133"/>
            <a:ext cx="2154437" cy="1475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615680" y="2966720"/>
            <a:ext cx="0" cy="1686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85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0.0&quot;&gt;&lt;object type=&quot;1&quot; unique_id=&quot;10001&quot;&gt;&lt;property id=&quot;20226&quot; value=&quot;C:\My Documents\Desktop\Socials 7\Dream vacation\DREAM VACATION!!.pptx&quot;/&gt;&lt;object type=&quot;2&quot; unique_id=&quot;10071&quot;&gt;&lt;object type=&quot;3&quot; unique_id=&quot;10072&quot;&gt;&lt;property id=&quot;20148&quot; value=&quot;5&quot;/&gt;&lt;property id=&quot;20300&quot; value=&quot;Slide 1 - &amp;quot;DREAM VACATION!!&amp;quot;&quot;/&gt;&lt;property id=&quot;20307&quot; value=&quot;256&quot;/&gt;&lt;/object&gt;&lt;object type=&quot;3&quot; unique_id=&quot;10073&quot;&gt;&lt;property id=&quot;20148&quot; value=&quot;5&quot;/&gt;&lt;property id=&quot;20300&quot; value=&quot;Slide 2 - &amp;quot;DESTINATION&amp;quot;&quot;/&gt;&lt;property id=&quot;20307&quot; value=&quot;257&quot;/&gt;&lt;/object&gt;&lt;object type=&quot;3&quot; unique_id=&quot;10074&quot;&gt;&lt;property id=&quot;20148&quot; value=&quot;5&quot;/&gt;&lt;property id=&quot;20300&quot; value=&quot;Slide 3 - &amp;quot;What you are doing here – description and photo montage/videos/music&amp;quot;&quot;/&gt;&lt;property id=&quot;20307&quot; value=&quot;258&quot;/&gt;&lt;/object&gt;&lt;object type=&quot;3&quot; unique_id=&quot;10075&quot;&gt;&lt;property id=&quot;20148&quot; value=&quot;5&quot;/&gt;&lt;property id=&quot;20300&quot; value=&quot;Slide 4 - &amp;quot;Be sure to fill out all your days with activities, though hanging and snorkeling or window shopping/hanging out can&quot;/&gt;&lt;property id=&quot;20307&quot; value=&quot;259&quot;/&gt;&lt;/object&gt;&lt;object type=&quot;3&quot; unique_id=&quot;10112&quot;&gt;&lt;property id=&quot;20148&quot; value=&quot;5&quot;/&gt;&lt;property id=&quot;20300&quot; value=&quot;Slide 5 - &amp;quot;DESTINATION&amp;quot;&quot;/&gt;&lt;property id=&quot;20307&quot; value=&quot;260&quot;/&gt;&lt;/object&gt;&lt;/object&gt;&lt;object type=&quot;8&quot; unique_id=&quot;1008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84</Words>
  <Application>Microsoft Office PowerPoint</Application>
  <PresentationFormat>Widescreen</PresentationFormat>
  <Paragraphs>21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DREAM VACATION!!</vt:lpstr>
      <vt:lpstr>DESTINATION</vt:lpstr>
      <vt:lpstr>What you are doing here – description and photo montage/videos/music</vt:lpstr>
      <vt:lpstr>Be sure to fill out all your days with activities, though hanging and snorkeling or window shopping/hanging out can fill a few of them.  Video example here.     To insert video go to Insert/media/video and best to put it in not linked by ripping with 5k video.</vt:lpstr>
      <vt:lpstr>DESTINATION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VACATION!!</dc:title>
  <dc:creator>teacher</dc:creator>
  <cp:lastModifiedBy>teacher</cp:lastModifiedBy>
  <cp:revision>9</cp:revision>
  <dcterms:created xsi:type="dcterms:W3CDTF">2015-04-01T17:15:24Z</dcterms:created>
  <dcterms:modified xsi:type="dcterms:W3CDTF">2015-09-24T20:34:10Z</dcterms:modified>
</cp:coreProperties>
</file>