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6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DC8F-4A2F-4F3E-A2F0-CCE2D186206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F43B-C515-4D61-B870-871516B12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3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_fDhqRk_R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D &lt;strong&gt;Flashlight&lt;/strong&gt; - NEBO Micro REDLINE OC Optimized Clarit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532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Good decisions hold up when the light shines upon them.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8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566737"/>
            <a:ext cx="10489474" cy="5724525"/>
          </a:xfrm>
          <a:prstGeom prst="rect">
            <a:avLst/>
          </a:prstGeom>
        </p:spPr>
      </p:pic>
      <p:pic>
        <p:nvPicPr>
          <p:cNvPr id="5" name="Picture 4" descr="Free vector graphic: &lt;strong&gt;Car&lt;/strong&gt;, Transportation, Vehicle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147">
            <a:off x="4059952" y="3022708"/>
            <a:ext cx="1245014" cy="622508"/>
          </a:xfrm>
          <a:prstGeom prst="rect">
            <a:avLst/>
          </a:prstGeom>
        </p:spPr>
      </p:pic>
      <p:pic>
        <p:nvPicPr>
          <p:cNvPr id="6" name="Picture 5" descr="Turquois Racing &lt;strong&gt;Car&lt;/strong&gt; (&lt;strong&gt;Top&lt;/strong&gt; &lt;strong&gt;View&lt;/strong&gt;) Clipart - Design Droid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2312">
            <a:off x="5744139" y="3000061"/>
            <a:ext cx="1140203" cy="5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566737"/>
            <a:ext cx="9927772" cy="5724525"/>
          </a:xfrm>
          <a:prstGeom prst="rect">
            <a:avLst/>
          </a:prstGeom>
        </p:spPr>
      </p:pic>
      <p:pic>
        <p:nvPicPr>
          <p:cNvPr id="5" name="Picture 4" descr="Free vector graphic: &lt;strong&gt;Car&lt;/strong&gt;, Transportation, Vehicle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4275">
            <a:off x="3166929" y="3247154"/>
            <a:ext cx="717578" cy="358789"/>
          </a:xfrm>
          <a:prstGeom prst="rect">
            <a:avLst/>
          </a:prstGeom>
        </p:spPr>
      </p:pic>
      <p:pic>
        <p:nvPicPr>
          <p:cNvPr id="6" name="Picture 5" descr="Free vector graphic: &lt;strong&gt;Car&lt;/strong&gt;, Transportation, Vehicle - Fre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658">
            <a:off x="5418091" y="3842564"/>
            <a:ext cx="892097" cy="446049"/>
          </a:xfrm>
          <a:prstGeom prst="rect">
            <a:avLst/>
          </a:prstGeom>
        </p:spPr>
      </p:pic>
      <p:pic>
        <p:nvPicPr>
          <p:cNvPr id="7" name="Picture 6" descr="Free vector graphic: &lt;strong&gt;Car&lt;/strong&gt;, Transportation, Vehicle - Fre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57">
            <a:off x="9911758" y="4990694"/>
            <a:ext cx="882745" cy="4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decision didn’t hold up to the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Why was such a bad decision made?</a:t>
            </a:r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r>
              <a:rPr lang="en-US" sz="4000" dirty="0" smtClean="0"/>
              <a:t>- Fear </a:t>
            </a:r>
            <a:r>
              <a:rPr lang="en-US" sz="4000" dirty="0" err="1" smtClean="0"/>
              <a:t>paralysed</a:t>
            </a:r>
            <a:r>
              <a:rPr lang="en-US" sz="4000" dirty="0" smtClean="0"/>
              <a:t> her brain?</a:t>
            </a:r>
          </a:p>
          <a:p>
            <a:pPr lvl="1">
              <a:buFontTx/>
              <a:buChar char="-"/>
            </a:pPr>
            <a:r>
              <a:rPr lang="en-US" sz="4000" dirty="0" smtClean="0"/>
              <a:t>She thought if she just kept going it would work out?</a:t>
            </a:r>
          </a:p>
          <a:p>
            <a:pPr lvl="1">
              <a:buFontTx/>
              <a:buChar char="-"/>
            </a:pPr>
            <a:r>
              <a:rPr lang="en-US" sz="4000" dirty="0" smtClean="0"/>
              <a:t>She was too afraid to turn around?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Does that ever happen to you?</a:t>
            </a:r>
          </a:p>
        </p:txBody>
      </p:sp>
    </p:spTree>
    <p:extLst>
      <p:ext uri="{BB962C8B-B14F-4D97-AF65-F5344CB8AC3E}">
        <p14:creationId xmlns:p14="http://schemas.microsoft.com/office/powerpoint/2010/main" val="24549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make good decisions? 2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86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Change your perspective, if you haven’t already, to critically see yourself as a player in a story where you are not always the center: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Go from “I am” or “I have”</a:t>
            </a:r>
          </a:p>
          <a:p>
            <a:pPr marL="0" indent="0">
              <a:buNone/>
            </a:pPr>
            <a:r>
              <a:rPr lang="en-US" dirty="0" smtClean="0"/>
              <a:t>e.g.  I am a hockey player, I have 2 sisters, I have 2 good friends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4"/>
                </a:solidFill>
              </a:rPr>
              <a:t>To the opposite “Am I?” or “Have I”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e.g.  Am I a good teammate or friend?  Have I shown my sisters how they should expect to be treated by a partner?  Have I lived up to my responsibilities as a son, daughter? (have you ever thought what those might be?).  Have I honored others’ journeys today?  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_fDhqRk_R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thing to making good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Be true to your light – Be honest to those around you</a:t>
            </a:r>
          </a:p>
          <a:p>
            <a:pPr lvl="1"/>
            <a:r>
              <a:rPr lang="en-US" sz="3200" dirty="0" smtClean="0"/>
              <a:t>Never play small</a:t>
            </a:r>
          </a:p>
          <a:p>
            <a:pPr lvl="1"/>
            <a:r>
              <a:rPr lang="en-US" sz="3200" dirty="0" smtClean="0"/>
              <a:t>Never be afraid of who you can be, what you can accomplish</a:t>
            </a:r>
          </a:p>
          <a:p>
            <a:pPr lvl="1"/>
            <a:r>
              <a:rPr lang="en-US" sz="3200" dirty="0" smtClean="0"/>
              <a:t>Never let your fear get in the way of what you need to do, even if, or maybe especially if, it goes against popular opinion.</a:t>
            </a:r>
          </a:p>
          <a:p>
            <a:r>
              <a:rPr lang="en-US" sz="3600" dirty="0" smtClean="0"/>
              <a:t>What is lost when we do things to fit in, or to not stand out?  Who do we become?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2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52" y="500062"/>
            <a:ext cx="10515600" cy="1325563"/>
          </a:xfrm>
        </p:spPr>
        <p:txBody>
          <a:bodyPr/>
          <a:lstStyle/>
          <a:p>
            <a:r>
              <a:rPr lang="en-US" dirty="0" smtClean="0"/>
              <a:t>A candle can be seen from 2.5 km away</a:t>
            </a:r>
            <a:endParaRPr lang="en-US" dirty="0"/>
          </a:p>
        </p:txBody>
      </p:sp>
      <p:pic>
        <p:nvPicPr>
          <p:cNvPr id="4" name="Content Placeholder 3" descr="&lt;strong&gt;Candle&lt;/strong&gt;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359546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6114" y="5220154"/>
            <a:ext cx="6879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Darkness can’t be seen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197</Words>
  <Application>Microsoft Office PowerPoint</Application>
  <PresentationFormat>Widescreen</PresentationFormat>
  <Paragraphs>25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Good decisions hold up when the light shines upon them.</vt:lpstr>
      <vt:lpstr>PowerPoint Presentation</vt:lpstr>
      <vt:lpstr>PowerPoint Presentation</vt:lpstr>
      <vt:lpstr>Her decision didn’t hold up to the light</vt:lpstr>
      <vt:lpstr>So how do we make good decisions? 2 things</vt:lpstr>
      <vt:lpstr>PowerPoint Presentation</vt:lpstr>
      <vt:lpstr>2nd thing to making good decisions</vt:lpstr>
      <vt:lpstr>A candle can be seen from 2.5 km 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decisions hold up when the light shines upon them.</dc:title>
  <dc:creator>Chad Wardman</dc:creator>
  <cp:lastModifiedBy>Chad Wardman</cp:lastModifiedBy>
  <cp:revision>5</cp:revision>
  <dcterms:created xsi:type="dcterms:W3CDTF">2018-11-05T06:20:48Z</dcterms:created>
  <dcterms:modified xsi:type="dcterms:W3CDTF">2018-11-05T07:01:53Z</dcterms:modified>
</cp:coreProperties>
</file>