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61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8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0E1380-3F42-41A1-8277-FF37F199F9E1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A3D58C-BFBB-457C-A350-AAE4518B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731521"/>
            <a:ext cx="3720537" cy="296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93" y="3239584"/>
            <a:ext cx="4455424" cy="2649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7" y="2355338"/>
            <a:ext cx="3547675" cy="35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572439"/>
            <a:ext cx="3920491" cy="3119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2865926"/>
            <a:ext cx="4455424" cy="3341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54" y="2651760"/>
            <a:ext cx="3496527" cy="34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92" y="679269"/>
            <a:ext cx="3786213" cy="3012261"/>
          </a:xfrm>
          <a:prstGeom prst="rect">
            <a:avLst/>
          </a:prstGeom>
        </p:spPr>
      </p:pic>
      <p:pic>
        <p:nvPicPr>
          <p:cNvPr id="7" name="Picture 6" descr="&lt;strong&gt;boxing-ancient&lt;/strong&gt;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7" y="3236996"/>
            <a:ext cx="4957189" cy="2788419"/>
          </a:xfrm>
          <a:prstGeom prst="rect">
            <a:avLst/>
          </a:prstGeom>
        </p:spPr>
      </p:pic>
      <p:pic>
        <p:nvPicPr>
          <p:cNvPr id="8" name="Picture 7" descr="&lt;strong&gt;Archery&lt;/strong&gt; World Cup | The &lt;strong&gt;Archery&lt;/strong&gt; World Cup was held at Webe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71" y="3236996"/>
            <a:ext cx="4211074" cy="27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731521"/>
            <a:ext cx="3720537" cy="296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70" y="2933646"/>
            <a:ext cx="4450732" cy="321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5" y="2904077"/>
            <a:ext cx="4322020" cy="32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4" y="645187"/>
            <a:ext cx="3829051" cy="3046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3073609"/>
            <a:ext cx="3951393" cy="307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12" y="3114122"/>
            <a:ext cx="4319849" cy="30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731521"/>
            <a:ext cx="3720537" cy="296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13" y="2933646"/>
            <a:ext cx="3736046" cy="321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5" y="3084161"/>
            <a:ext cx="4322020" cy="28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is &lt;strong&gt;Way&lt;/strong&gt;, &lt;strong&gt;That Way&lt;/strong&gt; II | This sign made me laugh.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731521"/>
            <a:ext cx="3720537" cy="296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8" y="3134108"/>
            <a:ext cx="4715775" cy="263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84" y="2918480"/>
            <a:ext cx="4635365" cy="30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Wardman</dc:creator>
  <cp:lastModifiedBy>Chad Wardman</cp:lastModifiedBy>
  <cp:revision>5</cp:revision>
  <dcterms:created xsi:type="dcterms:W3CDTF">2017-05-08T06:11:07Z</dcterms:created>
  <dcterms:modified xsi:type="dcterms:W3CDTF">2017-05-09T03:46:02Z</dcterms:modified>
</cp:coreProperties>
</file>