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6" r:id="rId9"/>
    <p:sldId id="264" r:id="rId10"/>
    <p:sldId id="265" r:id="rId11"/>
    <p:sldId id="267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75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6" d="100"/>
        <a:sy n="8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4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D6E63-EC4F-4CA2-843D-A9C08A37C967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037FC-DA87-46F2-B345-21F24849F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05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141E-86C1-4A13-A878-12460BD75CE0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39AF-F96F-428D-B05B-DFC31A05CFD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141E-86C1-4A13-A878-12460BD75CE0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39AF-F96F-428D-B05B-DFC31A05C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141E-86C1-4A13-A878-12460BD75CE0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39AF-F96F-428D-B05B-DFC31A05C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141E-86C1-4A13-A878-12460BD75CE0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39AF-F96F-428D-B05B-DFC31A05C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141E-86C1-4A13-A878-12460BD75CE0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C6339AF-F96F-428D-B05B-DFC31A05CFD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141E-86C1-4A13-A878-12460BD75CE0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39AF-F96F-428D-B05B-DFC31A05C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141E-86C1-4A13-A878-12460BD75CE0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39AF-F96F-428D-B05B-DFC31A05C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141E-86C1-4A13-A878-12460BD75CE0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39AF-F96F-428D-B05B-DFC31A05C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141E-86C1-4A13-A878-12460BD75CE0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39AF-F96F-428D-B05B-DFC31A05C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141E-86C1-4A13-A878-12460BD75CE0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39AF-F96F-428D-B05B-DFC31A05C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7141E-86C1-4A13-A878-12460BD75CE0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39AF-F96F-428D-B05B-DFC31A05C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5F7141E-86C1-4A13-A878-12460BD75CE0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C6339AF-F96F-428D-B05B-DFC31A05CFD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i="0" u="none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TRI - Writes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Instructions:</a:t>
            </a:r>
          </a:p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You will write the intro in one story, the rising action in another and the conclusion in another.  15 minutes per write.  new will select the 3. 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17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28600"/>
            <a:ext cx="7804670" cy="6464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51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666" y="3544602"/>
            <a:ext cx="3902334" cy="3232434"/>
          </a:xfrm>
          <a:prstGeom prst="rect">
            <a:avLst/>
          </a:prstGeom>
        </p:spPr>
      </p:pic>
      <p:pic>
        <p:nvPicPr>
          <p:cNvPr id="3" name="Picture 4" descr="http://t1.gstatic.com/images?q=tbn:ANd9GcRpGR_ZbpWAZwgN-clHTkCLUF62aMJZ_BK63BAWuMaXu-TXXZezJ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279284"/>
            <a:ext cx="3048000" cy="4582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http://us.123rf.com/400wm/400/400/bowie15/bowie151101/bowie15110100159/8656322-young-woman-sitting-on-the-platform-of-a-train-statio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3342698" cy="2271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205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us.123rf.com/400wm/400/400/bowie15/bowie151101/bowie15110100159/8656322-young-woman-sitting-on-the-platform-of-a-train-st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02" y="533400"/>
            <a:ext cx="8632658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882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cf.ltkcdn.net/party/images/std/98279-283x425-Girl_teen_party_ide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04800"/>
            <a:ext cx="4191000" cy="628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96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CEAAkGBhQSERUUExQUFBQUGBYXGBUVFRQXFxcXFRcWFxgXFRUXHCYeFxokGhcUHy8gJCcpLCwsFx4xNTAqNSYrLCkBCQoKDgwOGg8PGiwkHyQpKSkpLCwsKSksLCksKSwpLCwsLCwsKSwsLCwsLCwsLCwsLCwpKSwsLCksLCksLCwsLP/AABEIAJgBTAMBIgACEQEDEQH/xAAcAAABBQEBAQAAAAAAAAAAAAAAAgMEBQYBBwj/xAA7EAABAwIEAwUGBAUFAQEAAAABAAIRAyEEBRIxBkFhIlFxgZETMqGxwfAHFFLRI0JiovEVM3KC4cIk/8QAGgEAAgMBAQAAAAAAAAAAAAAAAgMAAQQFBv/EACcRAAICAgICAgEEAwAAAAAAAAABAhEDIRIxBEEyUXETIqHBM0Jh/9oADAMBAAIRAxEAPwDw5CEKEBCEKEBCEKEBCEKEBCEKEBbn8JaunGjuLSPksMtPwHiNGIaUvJ8R/j/M+n8E6WqUqzJak0we9WaFdFNUxFas1gLnENA3JsF8+8e8XuxeJeWag1ktZH6Wnedibz/2HcvUvxZzhlHLntce3WLWMHfDmucfANB8yBzXz7UxgABHMEH1nflyQTtujZ48UlyYU6Tp1Emx3GxkHf72VlQxQY2WNa5waJJF5NoI5gD6KmOJJIA5W9d/gp+CkEEzAvIne3r3IJL7NUGn0SH1XGWjmCXAb9zgLWiT5GVMy/Dajq21CCBtBEQRy0yD5JungiXaxYB24geYPXsz5d9rTLhIfI0lhB2/VJm/nz3Sm/oN6FYHLXEXmWhzN77iCO+RHxVllmCPsQ13aHvNLd+4+drcwQQdhMR+MDmuaezOmRtBAabxtt/d0UOhmzmskE6J961n6rVCOWpvveSFbKabJ+cY0FjNO5cD0BHaJjkIExPfvzi/605xazS18Q5+vdzRru4tvqA2cLzuSJCr6mEr4l5DAAJ7WwEwdR8IifAqbRyOpRL2mQ9w7NoIbtPTnA8JV1RHGlsvMHnX/wC9hcYGl1Nxkzo1AguLYkB4+YFttHlPFlIOu4B9SvWcALQwOOiWgdoaWkb31TzXmOLllXVzc4lvRjAQHfXnJ8k7kmYN9p/EGovfzOprWsY4EBrrOjU6JMT6g02JnjTPfsrzAOAiQCAYO7Q4BzZk2MEAjorZeb8M5tTDSzWS9jQS86mhxALnuDDsBLvJvSVvcrxgq0muHMX8RZPhKzBkhxZLQhCYKApLkpJcqIRKq4EVV1qoIjZhTlhC89zbDnUV6RiWy0rHZphgSZSpj8MqKHK8yNNpB7z9Fm+PM19oxrRydPwIV3mOHgFYbP3Xj7+7pSe6Nip7M8/cpspbxdIctSM8i5yN1j996nVHXVbk5t996m1zdZp/JjfSMmhCFvOSCEIUICEIUICEIUICEIUIC2H4a5eauKFrNv8AsseAvZPwSyWGuqke8YHgEvJ1RowabkevZZQ0sAU1NtEQu1Koa0ucYDQST3AXKroB7Z4N+NuduqY72P8AJQa0AD9T2h7ifVo8l56ME4tnlH+for3O6jsZi6r2yS9xf3mHOho+IUqjhA9p7mAbb9kNcZH/AG+CQ8lHVhgtbKA5cWaHfqAdG1okj0KsHsLGahGl2mHd28eEECxXcWwuqEm2kMnpYST0mVzCA6HN5smR3tMyPIw6evRC3fY1Q46RMpY2WxtHIcjyIvtMHp6KfVxJbhw0e+4362sPAffNdyjKmENqFzY1N1CdgdyOn0K1vFPDI0061JvtA3S9zWwdTHGJF7wl1ZG0mkZKplha1he1+mpaeZFoMbmJA8Fd47ImilqodtrdOtu7nNG5aLS4cxzG11qGPoYtuke81oGnSeyfHl8Ck0shDXTD/J7gD3T97KUVyMlwi40qhDIdTqG4N22aSGh8dl3iADEHSYKveKmgVAQIHs2nnPvQY5bx379VqRk9MidIDpBDiAXT1O5jZVnGOSuq4YmnHtKYJAH8wPvMHdcAjqI5omhbyRlJHl2cgy6SBeD3Q1ogN6TJP+FTPq6S5wHZjqN5jre5hS8zxDocXgkn+Xk0QIny5dZ7lR4itNiSYuT16I4RsKcuJusLWNcU26y52ugGjtaWQKgdSIYZ7RNMz/Sbbx6n+HuJd7MtcCA99RzJcHS3VYgjkdwee6+c8LjnU3BzCWuExHW3Pncr2j8N8Q93sn+29rTcQ1ulrgdbzqeKpcBqjQ4Ai1+ti48WZsjU4s9WQhcJTjAEpLl0pDioQi1SlNKaquuu03IQhdf3SszmLZWlqmyz2PG6GYeMyWasgFec56b/AH3f4Xo2cVF5znxuVnXyNsOihqJpyde1NFa0JkWWV/up9TdQMs+amvb9ys8/kNT0jLIQhbjlAhCFCAhCFCAhCFCAhCFCC6TZIA5r6b/D3KfY4Sk3noE+JuvA+A8o/MY2k0iWg6j4Nv8AOF9PZfR0tASZbkaFqH5JjlT8X6vyGJ0Tq9jUiP8AiVbVCm6rA5pa7ZwIPgRBVMGLppnztwPQ1Vnu/SAR4kmD9VqMPkTWuqkAH2jZAP6pv5G3xUfKeG34DG1qDzqbpa9jo95kkA9DyPULSBgkE+qyyWztRlpUZfC5MKmuoYLazSRbYjVE9dvsrJYvKqzXBoa8ke6Q10x5eK9Yy7BgM0xYCCrDD4FvMSpEuWRbs8/4c4DxdYD2j/Ys5WGvkRtt5+i9IyjhhtCmGNc7bckkXibEmJgWEDoptF0J810xJGTJlnLXoZp5a1pnn5D4CycNMJJqXSXVVBe32dJgJFSpaO9IBSKjrKmXR4zxc9v52qDIb2SR/WWsOx6HbosxUpCT0+/mt/8AiPw6XTWpgkmNYHQQHR4LzuhU5H7+7o4dWh830jrG2J7vjK9a/Cms1rmMkggBwjYnW9pvG0EDxheSAAHeN7wfLb0Xrf4dZKMLSGKrFwc4N0tDtADBtrtcne9lc/Quri0ew6lwuULLs0p16YqU3BzTIkciLEHqn3PTLOe4tOmOykPcm9SS59lCiPVfddY+6j1ql0U33QWFRNebLPZsd1ePfZZrOa1yqkHj7Mlnda/qsBnT5K2ebv3usXm/NJj2bI9FOWppwTrgmnhaUJkWGWlTnlV2BKna0qS2H6MyhCFsOYCEIUICEIUICEIUICssmyz2rwFXNC1vCze0O8/f7JeSVI2+HiU5W/R6R+HPDzaTi8C+23d1XqNEQFl+GcNpZ3LSB6VEmd3MXVckgpt710FEIMhxw5oxWFt2nU8SJ/paaDgPXV6qsY7ZXXHWXahQrjei9zD1ZXbp9Q9tP1KomO0wTss+Ts6fj7xk6iT9/wDinUXqJQEqaynZCgpEhr+5OAymWWF0+Ko5IhLCITWpO6RzICS7E0m7kKykchN1XW2TFbiSkO5RP9dY8/p9ULYajJ+hVUAzIPovKfxHyJtKq2tTbpbUkOAEDUIM9JHyK9SZU17Ko4syU18M9gEugOb4tv8AuPNSMuLsOUeSo8z4PyIYrEDX/tM7TuoGzZ6/uvQ8xy+pinFsltKn2WMFtRbuT05DwWV4JLmCsGjk0nvBDo9IIKvcBXxQd2iSOsQOlkUpNs1ePBxVpqzS/hy59F7qDtnS4dHN3AHhK3xWVySn/HYSADEnza4LVuTIvRzfMlyy8vtDZSClkJt6IxlfWN12kbpFc3RSN0AfolVn9lZTNTc+a0+IPZKzOZ81Ug8ZjM35rHZo65WtzurcrHZi658UEezW9IrpTTyllNuWhGeTJWEOysNSrKLtlPc4IJLYXoz6EIWo5wIQhQgIQhQgIQuhQg5Rbda/hRv8VvisnSWs4QvWb08fvuWfIdbxUoxZ7vk5ho8FYuqKmy6rDR4KU6uhTMUlsmh6WHKIKica9XYJF4mbOErQJIaHCI3Y5r4v/wAYXlY41Y0lr2kR3r1nMW6qNRvex4/tK8JzupcyBG89ClT7R0vCSaaZtMv4koPA0vjz+Ct6WbjaQfMfReIYnFNG0HqGn5yncDmjmODm28zdT9N+h7cG6s9yOOkKpxefupiQJ8+qr+GMb+ZZqbys4dxTHFWWVC2G7/PollxhFOmV+ZcYYh2zm04m8h0+I2Ch4fHPqu7dWrUMDs0w6PMMF/NUrsrqkwQJ7nGPTvUmlgcWBFOq5neA8tHwTKQ98Yq1E1NP2jWwzD1AO8gD4Eyl4Jz6johwO0FpB+Pmq3AZLUeA19erUJ3hzgzwk3Pw816DkuVtpsADQIHID57nxQd9C55OK6E4HAlrb7pysQbKfUcAO5VlV91HoyJ8tmO4eo+wxz2uFnamnaCHS5vyIWvwuXCL7TP/AFG3qsjxHU9niabpO+vr2Y+H7la7D13Fga1tnRJPy8FSY1t+ifwy4vrOqEQC06R3NkAHzutO5yqMiZZ7vBg8G7/E/BWbnLRHo52d3MC5NvK6Smqj1diSBXdddw5uo+KddKwr7pdjPRMr+6svm7vv0WjxFTslZbNH2KkmFi7MVm5ufFZLMD81p83fv4rLY8hVDs0y6ICQ4pTk2XLSjLJj9Jyllyg0ypSCRd6KpCELQYgQhChAQhChASmpK6FTLj2PNK0nB1WK4WZYtLwhT/jApOTo6Hjt2e04XGQ0J2lipKo2VLNE7KbQfCz2A4l5TrqRTqKoZWUqnWsrTAaLEPXjeaYYOLxEw5wg9wcRHj+y9ZbWXl2f/wAPF1m/1l3k4B31Qy2bvB+TRlsTksnYen0SW5Mdo9IWhpNDufpEKUykGj72U5NHTcIp3Rc/h3lZpMdJkucJjlAEBX2ZUwXeaicLvGmfEp/FkBxJP2Sq7Rhl/kZEdljHG4CS/h4jaCOu/wAEkZk0PVvh8cCoki5OUSPgsG1sSFZOxYGyYq1xCh1HgIugK5dkmti5++9RHVNlGdieQTTq/wB/4S2w+NDOe5cK7QJgjZ0AmCCD81Py/FaWsoNu+zRPQe8Z6AlRDXki60WAwLIZVLRrAJDuY1tYD8AB696kdipzUFsvMFTDGBrdh8TzJ6kyU+5yjUHpxz1pRzXtnXOTFR9l1z0xUfZU2QrcXUuuYatdRsXUv5pOHfcpV7H1onYut2VQY4WKtqr5CqcyPZKjJE89zWvJI6lZzGPVrmVaXHxKpcSU2CGTeiOkldlJJT0ZWOMKk+0HRRGJ8FDIu9EFCEJxlBCEKEBCEKEBdC4uqgkOUlreExDpWRYtdwwIuk5ejd47pM3zK+ynUaqzzMRcKzw1eyyltFyyqpDK6pvzN1Ip4hWVRcNrdV55x2dOMn9VNh9Jb/8AK2TMQsb+Ibe1RfyIez0IcPmVDR437chX4fGRyH1UmvV1CAbmB62VFQr96ll0ix5fZVHX0zb8P4xrGhszEAeVpUjFYpmoaiLkW815bQzqpSJE80zjM0q1nWcR4WRcWZJqN37/AJPSM2rUzsRI7krD4hzbHyIWIyPLXueDUeS0GYJ3i9+i3dam0tj7CF6C0kkSaeOnmDFjHI9yQ/Ej1VUGhpMQPqfqk1MYNr+P35KicF6LGpWDQq9+Km/397qJWx/hdRHVwhL4lmzE369PD/0rdZbW/gt6fsF5W3GdoCefzWq/1qo3BvfSI1MOqCJloPaB8j8EUTPmxOdJG5pVUs1VjuGuNGYgaXdiptH8rv8AifotEa/VNswZcMscqkiW6qmK1ayjPxKjVcTZC2LUSJi611zD1bqtxmJv5peFrpZoa0W3tJVVndWKbj0PyUym+yo+JasUXeB+NvqiAitnnmLdzVbXVtWpWuqnFCFogVMjpJSiUklOMzFMTwTDSngShkWuiIhCE0zghCFCAhCFCAuoQqCQumLraZINLJWSy+lLwtY10U/NJyGzCv2lrTqXF1b4epZZOhjbhX9DE2CQ0NaLCrXiE63EqqxNa4XGV1VFF7TxCrOLaXtcK6N6ZDx5Wd/aT6LlHEp8Vp39P3VBxdOzzulWUxuKgKHm+CNCsWfy7tPe07em3kodfEEBM42bf16iSq9LUbJ7DZaQQ6/VVTKtQiw80/Tp1SIm3dKLi1qwI5Iyd8Wa+hiWtFntnxCKmdwbnwWaw2TarvqAKbT4fp83ucOhgJbivsfc3/r/ACXrcwDhOr76BcqVI59bqk/JeyPZcSOU8kt+OtdBX0En9kqpi7mCFDr46OaiVMT3KDWrolECWRIn0cVeZ228VosizcACm73XS13g4QVjaLlOoVYKtxLhJSWyUWOoV3M5sJE+Gx8xBW7yDiD2rId7w+KweZYj2jxUPvWB6wI+is+Eqk4uiO91/AAlQ0yismFqfo3T8amn4qxR/pT6jXGkQ/Q4hzLBwidu9UtSuRIMgjcEQfRA7ONx3QYrFSd0vCYmFT18QlUsTCoNrRrcPV7KpOKH9jxIU/C1+wFn+KcZsOqtCF2Z/FGAqPFG6s8RWEKpxDrrRjQGR6GkklC4nmZimp0PTLU4FTLQwhdhEIhNHELsIhQuji6uwuFQuqOLoXFMwWGkqm6LhFydFjlOFVjiqsNXaTIjwULMaskBI7ZvWh7CP7QV9QqWlZ3BAyrmo4hhQsjLGsbDwSRsmqRlo8EuUINkhjk8x6iscndSosicRZZ7en2f9xklvXvb58uoWFa+9+S2tfiGm1wY3U923ZiPUrGZhX11Hv21OJjxTYfRcrirJAq9ybfPIn1TWGerHD1ANwCqejRGXNdkahM7nzVlSruA3KdoYpgOw8lyrXaUL2Ph+3ViamKMb/soNasu16voq+riJVxjYrLmoW+smS5Nl66y6dxoxPJyZMohP03XTDNk4zdJZug6JVWp2fMfVXfBbJxbD+kPd/aR9VnKjrLW8CUe1UqdzQ0eLjP0QUaZZKhL8Gu4QxOmvixNhUFvHUVQcS5i0167TcA3B79IuCNrqVwtix+YxV/5m/DUFk+JMRqxVYj9ZHoAPoVLK8ev1m39L+hOTZgxlTTVAex1jMktJ2cDuDspGJrMZVLSSANibgePeIvIVK9s+PwQ7EFwGrcdk+HI+Ss0SUXakvwbujWhg225QQRyIPMLG8T42agE7SpfD+d+ydoqND2H+U8j0PKVa4/hfDYppq0axon9L+00HmHfzNPqFIpJnOyeNKm4bMG6so9Qq0zXh+th/wDcYdJ2e3tMPg4fIqqctEaOZkUlpiVxCEwQdBSgUhdlUWmSPYJJooQl2zTwRz2KSaaEK7BcEcISEIRoSyRhcNqKtqQ02gIQlSds0wSSJrqqrsSZK6hChpYYFitSbQUIQsoGPiO5O6whCoo5+YAkmwHNUea8Q6hpZYGxPM+HcF1CKKGR1HkMZMyz3nk3SD3Ej9lSVxFkIRx7BzfEbpvhSGYpdQmNJmWE3Ho7+cSXY1CFXBFvPMZfXJTcrqEVCnJvsJT9IIQhkNxbZIa5KDl1CUb0zrnbLfcPMFHB63WkOqHwAt8APVCEEg27Vf8AUV3BeKj29Q8zJ8g5x+aztWvqcXHdxLvUyuIVPsfi7bOMckOZz9R3oQoavklYzUfsfuym4fMHMMg2dEjkfHquoR1ozQySjJ0a2nmYeyWuBBADmu5HkR3jkQZVHmvDtF7oaRRqHkPcd1A5A9EIVJ0bsmKGSNSVmWzDLKlF0PHgRcHwKiIQtEXaPNeZhjhycY9AhCERkP/Z"/>
          <p:cNvSpPr>
            <a:spLocks noChangeAspect="1" noChangeArrowheads="1"/>
          </p:cNvSpPr>
          <p:nvPr/>
        </p:nvSpPr>
        <p:spPr bwMode="auto">
          <a:xfrm>
            <a:off x="155575" y="-693738"/>
            <a:ext cx="3162300" cy="144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0" name="Picture 4" descr="http://t1.gstatic.com/images?q=tbn:ANd9GcRpGR_ZbpWAZwgN-clHTkCLUF62aMJZ_BK63BAWuMaXu-TXXZezJ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28600"/>
            <a:ext cx="4114800" cy="618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403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relaxshax.files.wordpress.com/2011/02/treehouse-old-scho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93" y="304800"/>
            <a:ext cx="8668820" cy="632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854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t2.gstatic.com/images?q=tbn:ANd9GcRY6ImSj7aEwmGHCnDiJG-Pypbi59-gMU_3zgAlH2DDK4PaZ94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71600"/>
            <a:ext cx="7211786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644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learn-about-horses.com/image-files/dust-devil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36" y="609600"/>
            <a:ext cx="8470962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867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CEAAkGBhQSERUUExQVFRUWGBwYGBgXFRcYFxwYGhsfGBkYGBgXHCYhGhokGRwYHy8gIycpLCwsGh4xNTAqNSYrLCkBCQoKDgwOGg8PGiwkHyQsLCwsLCwsLCwsLCwsLCwsLCwsLCksLCwsLCwsLCwsKSwsLCwsKSwsKSwsLCwsLCwsLP/AABEIALYBFQMBIgACEQEDEQH/xAAbAAACAwEBAQAAAAAAAAAAAAAEBQADBgIBB//EAEYQAAECAwYDBAcFBgUCBwAAAAECEQADIQQFEjFBUSJhcQYTgZEjMkKhscHwFFJi0eEzcoKSorIHJEPS8RVTFjRzo7PCw//EABkBAAMBAQEAAAAAAAAAAAAAAAECAwAEBf/EACsRAAICAwABAgUDBQEAAAAAAAABAhEDEiExIkEEMlGB8GFxkSMzQqGxE//aAAwDAQACEQMRAD8A1KkVjhYglCI6KIZIkwQiPGghUqO5NnapggB5cvwhjZpQjhMnWImaAWBqztXKBYQ1UsNC+0yg7CLjaSoZEfXKBVGCkZsFmoY0gQlQNS/LCBDKYIoUl4ziZSB0VizuYtlyxHfdvGUTORSZYiopA6wStDPWKxIStlBjz9/hpCsZAn2Z6xciSG3gmTIOxPlQb1iybZqRqMAGVHqJcXYGjvBBRjmXLjwyg0dgtrnRopk2hwrcLUD/ADn5QTFiC0WqLiBpkwgOElRyAA9/IRdLOJILKHUFJ8QYDMhbOs5JmdB7xAF7yGNUgHCP/tGgEj1x+EfOE98SS6qNQDN/vVy6xyyfS6XBX2XDls/+I1Blt8Iy3ZeepJpqoe4RorbOU1AaguwyjpOcyN4S6k6P51yi0H0A5k/FvlHlsQVkc2A26/OLLUQEJSMok30dLhzds18IbTfxh1Kk0eF9wSQUnJ6dWrlGiNm4eUUQBV3FfGOVyDsYZy5HSLVywGGRrRxU/OGsSjPzERcmwcL+6GaLvdTmjeL06Bqv9Uj2dZ8PlDIAiWjlEg6bLD5RIYQ0iXi5Nc/dnAdotYQ5OSUKWeiW0hggDxEIOczEMHTXkS3nSLLMtxVnaOZq4qcgvAGDlrA6wNMaoy8THMxTs9W90VrU8Cgs4tSEqGEufGv6xXLR49Y7zjsSzpDLgj6VqRpHsuzR5MnBCmWWcP4awbZpSVMpJJcNmWbo7PzZ4OyBqyr7O5yifZ2g1akpIBIBOTlnapaOjJrWF3G1YtXL5a7fXnEQl4ZIlgnpyPx1iubZwI21h1oH7tbjCEka4ioHwYGJOyjsTmjgKBggQME6n5fOOFS3NNd+XugzunJaKUrCSXLROylA1qsiwksK6bwlsdsCp85AIUAskEEEeurJtwRGoRbwSG1dvImPmF12sItcxRoCpYURo66E8nYfxQin6qGlHhvAPVbf5QWwoSA+TtXz84UTrQwT1+Rhh9qAQVcnirYqQVZ2UJjhsII0rQ7H9YX37Zw6uSUn3q/WLp9rCEL0Kklq8jCi+LaSleZ4U/FUcc/mOhfKZ65JmFbP7Xy/WHdptZKQ5Gv1nGOu62NML0Y08hDu7VlSw5pX4R12ctDDhdI1AII6p/X4wqvZDYesMbHWYNc/7IF7SUwgs+dNtohfrK16C7szVSeYjb9wyWjF9mkhknX6OUa+Va3SK57jD7jF2mTi+A6UAEg02iw2QqDpVhL5gAlvHKOZso4hqPhDIpAFGgvwADmWMtQxSsAJqHMGzLSwhfaJwOUaKfuLJoVT5QJ/WPY9WisSK2JQgtt6/aScDpxAywoGa1SHCjhALuARkx3rDTs/2yxqwWhkK9ldWUHLvSjNnlQu0KrJ3hT3ipaMZYgGSt3AXTiVU8KctxyhNbZCgzIAxByhTuk1oCDXJ6gitefPCTLzij6+hNM48KYw3Yi+zLR3SwSgr4MyUvmkjbWmTKpG4K4duxFw5MlqvFZEXkPHSJEBcGfQaSl/MxclDQNKtIdQr6xbzaGX2IsTAlKjRjZUJQOYHlBEtQTlAc0kZwRJSlqmJuRRRLzOBAcA9RHE20jWm8Lr0vFMqgOJZHCgHiOjsA7c2aFsq+sTJIKVsSQQQeH1qEacnHOrQo45VbGMema+sJPtmJSR/wAxopFjGEE6wyk0K42Cd0SaRZLs9YMl2TYP9co6nkIDrISBqSAPF4psT1BEWdqwHeSPOGi1DesJJ1pSFLcmpAqSdyW2DkRNvpRIWz7YJSgo7EdHb9PKPnyFv9oVo/8A+qPzjc9sA9lBSxPeJb+VY0jJ2m7lSZJm8MyXNW3CSC7hbcQr6mYjmhNOb/j+Cso+k0iLTilopkW8gRBqZ3oyPrOMpYr0W5SGwlCZiaVGKjZ1pDORbyWG4Zg+dKuSY7l1HK301EialUtb6JapA0O8LL1ny3VKBdRRiNKAioGLeuQ6RJysEqYVFgzVzz/NozNonemJBp3Z8sAMczScrLX6aE8lAK+p/KCPtIRq3U/nAtjsS54UmWHU9A4Gz1UQBFts7I2iXKWpXdUSTScglhmwBr0isskIumyKhJ+ENbrtRd38R+60X9oKpSeUYq5rMpE3FoS5Y7gkRsb5W6EHlC16rH/xouuCc2DwHnGtTJBAKgC2VMgYxV0K9X60jYWG2HACA7Bn6R0EUHWW8ElRQKnWh8nyi21pXoQB0d+p26RzInOAQ3i7dKQJNNoXhUDLSxfBWoYhlFizu+rECsb3D5KlLLkHaOCWDUjhMx5i9GAGkcTd+cPYlCi1ieSGmI8EN/coxIMnmsewBjB2ywBExaXBCeQLnxjuXZVEHAVApCSphRikZ6nyjW3hdXcLmYiFFYxl0FJAxcieE4eWRgTs12aRahOUVqxpdKAlwBmlJXwsQwNAXMcyZdi+77BOUQhaCA7KJlLZP7yUh/6Y+n3VZFy5YRMUFqFHAamj7nnTSkFypATkTu9A/NgwFNG0G0EhPSKJomylMl9I9TIxJVphi0TmgORairvNqEQrYUhEvgWW3PxjXzFEO+RjJTkvi6n4w4sc9RxAkqhJ2xsbornKJzgmSHEKJHaexEl7RLJBqH+eXjlGlscyVNQFS1JWmlUkEVrpE7KUBSgHyrC/tAfRgAPXXQ6EbQ9nyIz9/wAxks+sFM1mcl2j0ojd2GeCkdI+cykvOFSHLZCNlZbsnsMMynRjDMCZoEWgJDbwLPWF0IBB3Ds3/MK02ee5GPI/r92BpiLTiYLIYbb/AMPKCYNt0wIAAo5ApoHanhCicsFUwBtBxOTWju8D26dPf0lWII4WyPJMIb0t0xJzYuH8K6pguPAKXRvaZa5lkQ5BOITC1AEhKiQN2cDcxm7bawbtkJ1TOIPgFD4ND64bSV2NT6IUPcYx3aAiX3ktPqpnDCn+AvHm4v7zi/rf5/J15F/Tv9CuzqdSWU3oUZEg0d2bXkXEaiwFKJMiao1WWUSl8ICSXAAzcaRg5MwlSMqIQKlt4+gXFY5s6VJCcHoSDVUypZtE03oY682RRhVnPjg3KzvtPeUkyFplImOZb97MCgVMtA4Rk1dnjOSZwUsHP0XT2AIf9vrTMwhMxnKFKDFRDY5afaAOm0Yy7Jrk19kgdMIaF+EXoNnfqH3Y6UMSzl0fb9I0HaM/5VZYnhVryjKdlJ2FS3LBjz0Gxhrf1rezKDn1TEviY3mX2Gw/IZmxVA0Zi/hD28poVKGHiLGgqachCK8ZXdSZYZlFs2OkMZRmBKGWou9HYZNkA2XKO1Iiwu6JgZJH3X8Gb5xp7FaeEgMOTbxh7nWeAAj1dtC0aORLSEkkk7Vi5A0titLBmP8AKYuNuGAkBTt9089WjN2Ysagmn3jFN9XqqXJlhFFE9aB94ILCZNsaYuiq/hMWz7Z6oZWnsmALmtfeoKlesKKYePk3wjmdaDiDxvAWMF2lLlwr+Ux7Aq1uTEjWEu7WSEd/handpoMOE8eEvVzVQq2hYw9/w4u0GQqYVqdS8iQxCUpSCQahqpo1AOUZ7ttbh3stI9fiBIAqMUuYAVCuYVnTJszGp7IW6V3REoulKlAEJUBm4Zw2RFMxSObpY0/2cZM5iuZZGjmfaQkO8IJl+L+1BGI4SRSjMUPtA27Qa5Y0t81ABGRhUi0uSkDIgeYf4xLbNSrGFZ4k7+riDim+UKLHbEJn8IoXDPyej5ZQyQrYXapZKVMWqfjC+9rmK5S0pLzFAMZkybhSNSwJBpo2Z8IZzlDuyXzJbxgqzTU94HIqwZ+UZhjJrwfPLf2JmyJap6ZuNEvCFAJKVnEcJwioIBwsCavyh3dHZq12NQnqRKWWJZC8Cku3FgHCokZgCmgJjWWIca+IgPkG3O8UXna2CqvT5QvBnNvrHqrVwYgXH1tGO7S2kqWdgINmX8kjB9PCW+7QlTAlsSggPuThHWsMoUJtfBdYprzUj8Qdo+j2OcnC2ozz2f5xhrqsIRhLO6xUnRzy5RoPteCXOXR0miXzZCTs8LOcYdkGKcuIrvS+DLmKSlCatxFRzwvlhPSMzfXaufJmUYBYJapAatH+cN7Nbk2sB0sxLh6igDgt9VjIf4gylylIC2qlWFQ1BaraEBvOI48u03FlpwqKZoJfaATZaFLKXBINRViQ7U0O0Jr2mhYWoEs9K1yb4RkZM5aUUWclFiAavvDCyzlGSokChY9MSUs+7qEdj8HOvJrezaiLKt9Qpv5f+Yy3awkWibp6R/JDx9WuS5ZapLKS/Q6FIIZi2REfNf8AECxpSZa05rM7FUlyiYtCenCAKfOPHwZFL4h1+flHfkdYlEyRmZfwe5Rj6H2HvwImCWQeKlVIAfPNShppHzJRPPMfGH91XsbOuXOwusKSalJSwfk4oW+mjuz4940Qxz1Nz/iSkOggggyDUEEfthqIwN3TVAlkpIY5qI0A+6Y1/bCeFSEqH3Z1ORtyqeUZW7lcE0GvACCwd3Cdtn+hA+GWsKEy9dl1wd4pS8KUkBJJ4jlQfdrB1othXLWkhigMdRUBQr4x32ITWaT/ANpXxEeXOlMy1KQoOlZSCP4B8xC5vnb+gccqVC2/gppWJqygoM+TkV58MNJE6ksHca8ukddrpAdQQmklKUZ5DEsNXMuYFu+0JX3YOqkg+4R045XGyM10l2ew1DhA+A+Lw0slsoxNcJMJLFPwpBoM/iYku0Ms5gYCHLs5bXpFkybRpjeQcAHMJGucU3osGUCwoQKtz3HOFFknuoEEFmNIJnznlZ/6gzdsuUCfK/cES64LSRjYBsIcuwpU5DaLTagtyDizHC7eZAgI2/vkiURhQlLBQSkTDUF3qED8KR4mr12KyGWVDGVpLMSTiHIh2IrmGgetlFovI9lTVfdHiY8jiyFx9dIkambb9CvtZaEd6VJllBRhUGwpBdSQcQAL5DbOHv8Ahzbv8uoFJAxvi4W9RAAZ8TsAahq5xj+19qPeCgqSCdvaA8oedjpoEkgaEZkEvgQ7cnduTQFEzl7mzt944mbIKH5QhnT/APOA9D/7Yi1M9qdPjCS02n/OpVoAD/REXGsv2K7Xj+4baL3PpEvXhY5UBc59fjC6wzSFgmrPv00rtAk5QKlFy56e6KkW0S1peu+ewIzHWOjWjl2s1CrRwEMcz8B55HziG2nvJdcqn4D4QpTbXBLvrnyrBtgWCouAWAz33o0I3qmx11pIaWO8/SKSkKUo6JSpRoS+Q5iA73thR6wUkkihSoFsjp74V3SvFaLQlVUsGBKUilok+1RvGF3byZhRLahCCfXC6kp9oEgxy5Mly1R1Ysfp2YoveaFTphw8JNHHIAacjCtFqViSGAIWhnoHC07aO0G2ZzLcvXnAFrJ7xJrmnpRYi0PCFlVs+m3Naz3SFrwjiBOEkgDiOtcoQX1eRM1b5TAT0NQn3MIIkrV9mABaqRk9G/SE/auyqlrQMYWCjEDhbMnZR+jDTcdlFk8cZVuhr2SvHBMA0NP5j+cBf4k25U5aUkDhxJS2tBnzpEuQoc4lEKYEUpodxAd6TO9WakjBNIfPhlqI94iUY1k2LOVwozi7UUOFBxUe+o61h/eM+WlBSjVLqzzxyyM/EwnvRQUFgZkqf95DKSodU4k+EVTbQ70o2/4k6tyikk3QipWfbez16YrvTMzVLUCQwqUJAY7Ur1AjD9tUOiQKFhaSxerT1bERz2avZpMyWUtiQSOJ8geQzTA3acqmISQQ0vvqOX4pqlZAbD3+fmYcax5fu/8Ah0S9UXRnTZghCiUoSXFQVkEEKpmauBpB0yzJVZ0r4gArCQ9cQSAk1zSWOxBeKZ8lSgtT+qXVhzcUYOOZJOQAJq0FXaiaZMzvELUkpKiSWYJIw0YsObR6LdkUuFdrvRZkYDVNQk6cU9KyAepy5wNZ1scP3kp5bkxLTNT3SkhLMcSiVYsmI8amvSBbGt5gqagfGGiqTaEk7Zq5Vk7pPoyol8BADhsKVE05kjwiy5cUlQnKSU4J0t1FBACWQC7tTxgS473UlxiLGv8Ab9eUd9oryUqQsV9VOnNHL6eOWTlJ6sqopdRxf16iZMtYCkstQL1ai3GT5wpu1eBSWUHFQUvmBT1huNoUSLUzgN7CagHU7wVKnqGQGWwGp2aOtLVakH3odeEpCEcOJ31VpXYQUi247OQ+SQ48E/MQltVqUQQdx9Zx1ZZvCofhPyhmjJht12kJxPiNBklRbPNhBc60vJ19fUEacxCWyTmPUQbNn+jbm8O14JHdlntMT1+UN/tQGFzn+Rr5xl5FoZaOvyMGzLwKlVbk20MY0K7YpJYFo9jLzLeSznKnviQDDftVaTjNAxU1f3R+Rgrs7eBwO4dSyFaVYNllGTvS9jMUSWBcHLXi/OCbFfZQnCGzBPCToBmCNoKaGa4fQZVsKg71yzfKEFutR70EGtPgIWDtOsJICXY54D/uzgWXfasRUU6MxlFXi2MNlEpfNshorlGjt81ljodG1hfec4FbjKnwhJa7wKlEnEK5d2oe4zKRULxIo58UHy9eG2sR46NncUkLSakF2o2TDfxhrdisMwocngBDs/rfpGHuy9Zkv1auoZyVGpAYUmDaDZV/zgvEJbqwqDd2pNAXJrM06+ESkm7HjyjT3M4tM8jRtQD/AOYk6mFfbxRUkEv+zGbbp2hGntJPTMWUpZS2BDbrSR7f3kpi6+bxVNkglnEsDT8O0RljeykdMJ+nU6syfRDpCK3T3WdgkU/iEMJN4+jIL8I0By2pSEk2diKj9ZxZCfU1E2VL7sKSgDjZwpQJzLM7MxH1nTfVtxqQQXAQweuppACLaFSADmFf7Y6nDCAdMm3Bz+MZq52LBtRoOsFoRhdRLs1FpTkOcMLHdhmSwUqlVSambLBZYbIqcEA5GM1ZJpyDvkGrXkPKNd2Zt6gEScRSrLKWfVSpW2X6xz/FTyY4bQ/2WwwhOVSM72isHdTCHFQVFlJUOJxQpJBp74WqSycTgg011L6j8MPu3eI2iY5dhU00UUjLoPGE01CjIdjhBFatmdfGKYJuUE5eWLlgoyaQ0uO1l8iT3bUBJPCxoIdX4ConhIocQ7ti5YkHhfMqz3jLXVPKVONEAf0nL3RtJl8Yic/ZriVUMAMliIZY1O0Ux9j0ytmtQAnJOSiuoagUiYkFuhfwhstaDLnEqWFdwQGVQ1SQBu4cxmZCiSvmD8FfnGy7NyUYZQmy8XfBeEhRCh3aUhsiGJBox+EXyNQjsSinJ0ZdTJlEsBiluHBq4A3fSPLosC5qnQGCXBLgAUJDOX+MfQ+0M9EuWEJCyHKQMRCQA1WTLH1rGIXaJaSSmWBU1K1mm9RnEsXxP/pHiGnh1fQIrVLXhVwkEDQ7QRe804AAWBS5oKspIz8oWW63ElIACQ2gGbnWCbbNeUdwhX9yTHQo9TJN1wqschJSSQHoanqdjF8yQC7JBwgmjZCpzECWd8DtT9IY26zYLOlSSQpYqcnC0+qdCIZumKlYlNsxaGvSLZS8+UCpQPrpFqJYON+orsH+usUsFUNLrs2IqckYU4qB8iPzj2hPERUAmi9a+yI7uRiqYDTgP6aH5eEDzSQkZ+qDQq25GFcuh0O7QqWAEpAfcBeuXrgQPKTTFplFcudjVLS+aglyVUcgPUs2eUae/bPKR6OUBhGTMSeZO76wYmkqMlOtYdokA2hJC1DYn4xIYWhneCuI19r5rhhYVejXU0w/3gQrvFsZ/e+aoJs01TKSlJUS2Wzg1OQ8TDWK1wbrnejmVL40a7pP5QvE1yqv3tf3o4tdpUjGlSSk4kluE5AiuFRYVzZucBSrUKvq+2xhZ0wx4FXqr0iv3oXTZnFBV4TXUrrF12WJChiXiNWDMNhr1ia4h308s9pPDyUPcGg+RMAdTBgJn9QIHwgqXLs2HCmYUhYr+y13NKwQi7JOA4FrLBzkXAFQGUwc6842yBqxKv8Aavo6P7xHa5voj0HxgKdamWAEsHTmrEfWfQCLZ6uHqBAkNHgVZg8mZzIHuhLorp84eWZGGURvhPml4RqUwV0+cCI7Z7ZpZUnNg7QRLtBWQVHIN4CKbC6eAjNXwS8SzFlkaPD0KH3UT3wALesXroDk3lF0ueZUwFNFJSWIf7itD1i67LKEnEELViJCVMWqDiDAFy7ZbQ9uhFnnd4aFUsMAQkuCKnCsMzggtvzhJ1XQxsVXzLWtcyYQSEgudsUwkfGFxnoKVy3atKjQ+L76RoLhtRUZwU5AVQBLsMVaDRtIztjsIUT+Fufx0jnxuri/YrLvV7hdpl4UIACRiDPhS7BNKimR5wzsVjCbOiaqYlSlgLwsKAnIqOatWagObiFCpqppTLCSSlxTkkJJ6Uz5xyuRMlslWgo/RI8MvfHRSkiNtMou5ypWeXLY6GHnaS0kyZIBYpVaE0pTvSAKcgIzEuUUFQVRQAavPQjOGlvn4m5rmnzmHmIEl1MKfGNF3t3slIU5UFO+F3Bar4MwRWuucK5a5ZcLxAYS2HD61OWTOfAQNwhJOEFhuP8AdXSHdiuyT3BKmUsh+EtXpt8onjhGI05tmZUMq+H8RrDKZKHEPwvmeR+Iiq2yU0YMcqajdtDrBqJYKJq9kU/leKT4ya6KCVOXJyrWmYzbPeNFeyFfZJX3QlHuTnntGbxFutKDSmxjU2mZiscvklH9kLPjX7jxXkyUsgkc/wAiPlBbpBmuoOAMKXGe7anlAaClJetDoasxFK7kQYojCsVdnq3IZ70i5NlMi8MKnKjUEHyZ26xVaLcCAGqEBPqjQbv8o8VMyDs3OmR2giyXBMtEwtRLtiPXIDWBqm7Ds0gCxnjRT2htvBtqnhknCOJxkNFNtGrs/YREtIUSpRFXyqNgP18Y4tFzS2rp7nz98OlYrkYm0ftFdYkaC0XRKKiSC/Ux7Gpg2Qmtq3Kj+L5qhld0zCD0D5dIBvKSUqAbRJzHP31g6yyeBSmLqAAodC5L9Q3nAvhqLu0M50l8wojXc06QhWhsNfWD+ZIhpaXnLw5Our7avno8EXlYgVymCQElKaF3Ti6DUnzhdqGSFU+W+I7AHzIHzgq78QDcNC7F9W2giy4UySDhdbFTu7AUHz6mPLqlKJCSCUldTphKnPn84CfDMZ3TNUVpQCTxy0HicVNWCk0oOdI7WtkqxAVdIdCFaEaANlF3ZKQhc1cyasoYd4kMKqDhPrBsIB+ELrxtQKlJTklThtXJfKAvLAxGtYNQ7gjk/ENonfPh8veIqVNdKjVg39wiqQr1evzEM1wPuPVTGA6I/sEKiihUz6V/Qv5iD1ZO+WEf0E/KB5tmecUJaq8IBalc6F2hB0NLukyVSphW/eBZwMwAGDNtSSWrpzyX3bZcS1VSK+0W08ts40lquGXLQnDUnN/B/l5CE09CZYURmVFn/dFOdR7xDCobWm9JqbOlBKcCahhVxqSDWKbFavRLQPWK1E0FSphty31jq9wTIQ2agzc6NC+1SDJtSkE+ouuYyIrUPq0TTtUPVdNDcKUoCVAhKpipqVOMiEgoLgZcvfpCOVLYqUaKWZiWIpiSzD+ZXhTnHt32lXdookAFZ0b1GaA0WpXo6isxSqFxXATvmaxtetmsc9krXJRjKyylmpo4S/CPN1c+HYQ27R3pKmgME0f38ySaMIzt3IQqUHFfA+0nRQI1PuhVeCFJUQoAUBDBORD1YZ/JoZVsK1wuvKYlkgEE0p5GBvtONSR+JRrzUVQGSX/IfKC7sk45gDD2jlskl6eEPL6gii+51IIWVJSWSWcOAySfAu0MJkhHcJWwxEfWYjOS156NoPqm0Ogp5YDtSFceh2FU5ZY/8a8ob3KMUlYrVkuz1KC3vgSddpUl5brydOahXbXrz6xpLls3dhMoKCEh1Tpn/p/tCSKkD1UpyLDIqJhZvgUZ63WUJnIlEKFHL567bgCNTb7PhsgpQYQ/8JhfbLyQZoMuUgA+0tImTCz1xF07+oB45nu8bWpVnmuXGJIAwgNwq2YZ8olK24jxqmZ5UgFCWAKsVPf5CPbSFDEaCgBzOdRUtFchQSUnZXxEX2hXo1g58HupHQiTO7pu8TZhx1Sln56BP184+mXdZ0JQClsnptlTmcuQ2ePm90yicWEhyv7zHNAJoQ4YnxbeDjeE6WCSpQZKCcSQakVFMOXWA5K6No303Frmu+wzHPQDkBGetzVDQl/8RzHIoSwORFD/ABGBpt/lgogV6/lFFIVwYcpJiQsmX2RoPJX5RIbZC6M5tShMLEKFcy5Yax1OWluGZTbEDAyJ6lH8h+cCSwDm+daPvz6fWaKI1hZnpST7T7EUb4v10i675gMxLhTCpLFTNXJLnOkVKsLpSQc3J5aMR73hjdOKWFqAQeHDWm5LMDv7htAlxGTFoWpyAkZt6qnbShOzQVZpSu9BYlWgAqxTTnq/jDbs/dEq0GYqbRSVDhGoIoXbkRpGiSmUhWCSAKMTUlgGqo8qUhHNeKDRlbNc65STUYizhiWYbg51+G8ASZBxGrGmTh20d4202bwKCADzNCTow0D6eMZi3SCFkfXT5+cUj3yI2Z61hScaVu4AoQfvCtYDs3rJHMfGNDifhXxDRwC0SXIlgjhDAioSnTmRDNcCn9StZYNzT/8AGqBUTPTk6ud+cN+4QoZ6irJ5iow0OVPlFiLFLxEgAl2YoAIqHyD7h/oQui1Ay7cs+0r+n/bFEqUpZrpv4+Ay2g1IRiYKQXP3paABUM7g1La5QaZspsI7sPnhVJqC7AhRUzNl4nONtRtUeWWaVrlJfJQU9AwTxbmrj6eFd/TCqcZiiVHFU066Bt40N3fZgupxUNHQCNH9Grl/zortcqSVKxBg5IcglxpxkiuUaP7AYms884Qz5OKUqQNOkcA/szq6t9AN+kOkSpTBJUBSoeUBQ7HoeoI8bBZLPQY0CrOO6OgctizPLc5Q2yBqednUYkDYV96WELL+mPPmciE/ypwadIdWW0JlopwjQkJFSQxdNDw1fKkCrsckucaS9S65JOIud6h/KJJ+pspXKMwrOHFwAkzFpphThJDe0XOfIGCl2KU7hSE5EN3KjWup0Hwhld8iSiUsOFEk1QQmjZES1Mf1iuyaJ0ZC8Ess0FQDpmc/e8NpY9GOgi+bZJZIdgRm+Als/wDUPWO04GAxIAYayt+ubP8AVDmwa2I5loUkuksQaHxh9dttTN+0BfAsjCSSyS8xJBY5HEkdXzGUcyLsQstVi/EEy1Jo4q6dSCfp4vRd0ohRJ9YgF0JzJcA8GZbnl4wkmnwdJg9psqsYphIKip6gggMOZFCcs84ltlESVgVBKSA76EHR9NzDKXPCUpQpfeJ0DJDJyZx8OZii12dZQQkpqxIAoAcRz0PLpzgJ35M014MwJZHspjuXZyUqCQmuTKSk0OxOcPLdZ0GYSAQxDuXqAxybMt5mC5siS4UEUBUohy1UlxoxGfNgIta+pJ7eyEV0rIDkVx1/nln5RYbSpKFMpQaXKIYnYO0FJQlCwnDQqHM+sE5++BZ6klKiHDpRsaaPkdIk/JePgrXaFFZBYju3qlJrhB1EBqtHAFMh3+4kfJoNmIDkg5pw5cmgSdJZOGmeTwyoDOJizRmFPup/KJHsyUaNWkSCAJkkSy5OhDKNOIEH3ExUu2J9kHwy81QFLmjcfE+Zj2dOGjaaxQjQQq0q0Ye8/lDZEiYmWKpLhy4L1q1D8oRSQCsAqABNSTpryy3hzOvQ/wDclK5mh/pU3uhZJ+wyr3KrPaVyiogtiDFh767V84aXZf6U0U1T7s69Yz860P7aPD9TA8uekO4Bp79qQUvqBmvt/aVOgBL6H9TCi0XticlnhV36XTlXOuUcC0JZ+eXzhlwWg2ZanLiKza1GBzaEh8qZUERVqqwZqa+cGzUHWCbhxEnbRz4PHtqvVS3Dskkk860BOreULkzhqffyjqTaiD65SK5HnsDCNe418ovRNoKHM68+kdKtrAUHu97isVm2ED9oTn7XlrFNtngkVeg1erVrBCOrvnoSCVJcKb1koUAXZ2o3UEeMVWtASqiQCasEpHm5J0gRE9PdNiD7OH9Yx7KtyQXcUSAK5slQ/KJ07tDp86eC0FqhORzSl8yNuWcMLsk48koID5IqAACS76P4EiBrPOQEjjAofaA9tTO/JoPslvlJSpPeJD6uHZ6+bEs23KNJuuASQbftpOBQZmBToKqYCg0rTbwjPWlQpwpy0H5dIJvG8ElDBYLqD8Q0Gfm0BKtCSMx5jnC44tI03bKftNfVT5Q0stpQoJRhSVNTgfwCnSfAvrCSYoOaiLTPqFOHzoA0Uas0WFWmaElgBQ14QEuNKP7zFapw2HgwjiVMSpCkkgHMOwq315xzZ5oxJJIPU8tfGDQrY3uy+zLDIpX7wO+VBWHNjnhRdQGFnJAGX4XetE05HpGWl3go0Mw150bz90HWO8EgEFaWPMZ/lE5Q9xosJvGwomAKSGo5TscyUvnzEIJtlwmtdjofraNBPt0tiQtJUQAapZmIIz8fGBLV3ZBaYgmntBi/jQgvXnGi2uGdMVOzUGY0htZLUrCsEgjC1eej9HhTNUnQgh9w4rr+cGWa34UKAUmp5PQU1G5hqAFXPNxLKlOAkH1RkaNn4wHa5nrgZYUjyLQTd01AQomYlJUTTEnLIUPjAdrKakLBcNmN308Y1I1s6lJK5qEj2kBPyju+0YVHTi30Zmfwiu7pie9SSUslGpSOTcVNYrvOaDUNnoUn4GDXTNg9pmFk1OUSK7QoECJDJcM2Mv8ArMvuUo7kEgJBPAxZeImiMTkcJrlrmD4L2ksyrMlWZfHhPL1EjmT4MwAESJDCt2cG8ZFD9mHP0q25ttyjhNtkh/8ALvXWavyo0eRIwDqReMpP+iFB3qRtk5Sfol6sR6q8pJBezhyQSQvDkcgAlhRwWzd84kSMYHtdplqSyJWAu+LGpRyyY05wHEiRjEiRIkYxIkSJGMSJEiRjEiRIkYxIkSJGMSJEiRjEiRIkYxIvsc4JUCpOIVpTbmCPMGPIkYweLdZqf5c5h/SKIZy/i2FvGJMvGTidMgABwOJycmJCgoAgA6HPWJEjGPEXnKFDZ0EAkipCqkmpGYZgzaeXn/UJPE1nDFmdZcEJY1AfOrZR7EjGOZ1tkFmkFLLxftSXTqh2oG1zEdC3yGH+WFNTNVWr6AdOkSJGMezbykEumzBNXbvFH2VBuIFhiIP8IHOPP+oyWINnHrOCJhBArQsK6aeGQEiRjHqLxkOXsoI271fLXwPnHEm8JQzs4NX9c/hplyJ/i2cGRIxgO1TUqU6UYAwGEEmoABLncufGJEiRjH//2Q=="/>
          <p:cNvSpPr>
            <a:spLocks noChangeAspect="1" noChangeArrowheads="1"/>
          </p:cNvSpPr>
          <p:nvPr/>
        </p:nvSpPr>
        <p:spPr bwMode="auto">
          <a:xfrm>
            <a:off x="1627187" y="1905000"/>
            <a:ext cx="2638425" cy="173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data:image/jpeg;base64,/9j/4AAQSkZJRgABAQAAAQABAAD/2wCEAAkGBhQSERUUExQVFRUWGBwYGBgXFRcYFxwYGhsfGBkYGBgXHCYhGhokGRwYHy8gIycpLCwsGh4xNTAqNSYrLCkBCQoKDgwOGg8PGiwkHyQsLCwsLCwsLCwsLCwsLCwsLCwsLCksLCwsLCwsLCwsKSwsLCwsKSwsKSwsLCwsLCwsLP/AABEIALYBFQMBIgACEQEDEQH/xAAbAAACAwEBAQAAAAAAAAAAAAAEBQADBgIBB//EAEYQAAECAwYDBAcFBgUCBwAAAAECEQADIQQFEjFBUSJhcQYTgZEjMkKhscHwFFJi0eEzcoKSorIHJEPS8RVTFjRzo7PCw//EABkBAAMBAQEAAAAAAAAAAAAAAAECAwAEBf/EACsRAAICAwABAgUDBQEAAAAAAAABAhEDEiExIkEEMlGB8GFxkSMzQqGxE//aAAwDAQACEQMRAD8A1KkVjhYglCI6KIZIkwQiPGghUqO5NnapggB5cvwhjZpQjhMnWImaAWBqztXKBYQ1UsNC+0yg7CLjaSoZEfXKBVGCkZsFmoY0gQlQNS/LCBDKYIoUl4ziZSB0VizuYtlyxHfdvGUTORSZYiopA6wStDPWKxIStlBjz9/hpCsZAn2Z6xciSG3gmTIOxPlQb1iybZqRqMAGVHqJcXYGjvBBRjmXLjwyg0dgtrnRopk2hwrcLUD/ADn5QTFiC0WqLiBpkwgOElRyAA9/IRdLOJILKHUFJ8QYDMhbOs5JmdB7xAF7yGNUgHCP/tGgEj1x+EfOE98SS6qNQDN/vVy6xyyfS6XBX2XDls/+I1Blt8Iy3ZeepJpqoe4RorbOU1AaguwyjpOcyN4S6k6P51yi0H0A5k/FvlHlsQVkc2A26/OLLUQEJSMok30dLhzds18IbTfxh1Kk0eF9wSQUnJ6dWrlGiNm4eUUQBV3FfGOVyDsYZy5HSLVywGGRrRxU/OGsSjPzERcmwcL+6GaLvdTmjeL06Bqv9Uj2dZ8PlDIAiWjlEg6bLD5RIYQ0iXi5Nc/dnAdotYQ5OSUKWeiW0hggDxEIOczEMHTXkS3nSLLMtxVnaOZq4qcgvAGDlrA6wNMaoy8THMxTs9W90VrU8Cgs4tSEqGEufGv6xXLR49Y7zjsSzpDLgj6VqRpHsuzR5MnBCmWWcP4awbZpSVMpJJcNmWbo7PzZ4OyBqyr7O5yifZ2g1akpIBIBOTlnapaOjJrWF3G1YtXL5a7fXnEQl4ZIlgnpyPx1iubZwI21h1oH7tbjCEka4ioHwYGJOyjsTmjgKBggQME6n5fOOFS3NNd+XugzunJaKUrCSXLROylA1qsiwksK6bwlsdsCp85AIUAskEEEeurJtwRGoRbwSG1dvImPmF12sItcxRoCpYURo66E8nYfxQin6qGlHhvAPVbf5QWwoSA+TtXz84UTrQwT1+Rhh9qAQVcnirYqQVZ2UJjhsII0rQ7H9YX37Zw6uSUn3q/WLp9rCEL0Kklq8jCi+LaSleZ4U/FUcc/mOhfKZ65JmFbP7Xy/WHdptZKQ5Gv1nGOu62NML0Y08hDu7VlSw5pX4R12ctDDhdI1AII6p/X4wqvZDYesMbHWYNc/7IF7SUwgs+dNtohfrK16C7szVSeYjb9wyWjF9mkhknX6OUa+Va3SK57jD7jF2mTi+A6UAEg02iw2QqDpVhL5gAlvHKOZso4hqPhDIpAFGgvwADmWMtQxSsAJqHMGzLSwhfaJwOUaKfuLJoVT5QJ/WPY9WisSK2JQgtt6/aScDpxAywoGa1SHCjhALuARkx3rDTs/2yxqwWhkK9ldWUHLvSjNnlQu0KrJ3hT3ipaMZYgGSt3AXTiVU8KctxyhNbZCgzIAxByhTuk1oCDXJ6gitefPCTLzij6+hNM48KYw3Yi+zLR3SwSgr4MyUvmkjbWmTKpG4K4duxFw5MlqvFZEXkPHSJEBcGfQaSl/MxclDQNKtIdQr6xbzaGX2IsTAlKjRjZUJQOYHlBEtQTlAc0kZwRJSlqmJuRRRLzOBAcA9RHE20jWm8Lr0vFMqgOJZHCgHiOjsA7c2aFsq+sTJIKVsSQQQeH1qEacnHOrQo45VbGMema+sJPtmJSR/wAxopFjGEE6wyk0K42Cd0SaRZLs9YMl2TYP9co6nkIDrISBqSAPF4psT1BEWdqwHeSPOGi1DesJJ1pSFLcmpAqSdyW2DkRNvpRIWz7YJSgo7EdHb9PKPnyFv9oVo/8A+qPzjc9sA9lBSxPeJb+VY0jJ2m7lSZJm8MyXNW3CSC7hbcQr6mYjmhNOb/j+Cso+k0iLTilopkW8gRBqZ3oyPrOMpYr0W5SGwlCZiaVGKjZ1pDORbyWG4Zg+dKuSY7l1HK301EialUtb6JapA0O8LL1ny3VKBdRRiNKAioGLeuQ6RJysEqYVFgzVzz/NozNonemJBp3Z8sAMczScrLX6aE8lAK+p/KCPtIRq3U/nAtjsS54UmWHU9A4Gz1UQBFts7I2iXKWpXdUSTScglhmwBr0isskIumyKhJ+ENbrtRd38R+60X9oKpSeUYq5rMpE3FoS5Y7gkRsb5W6EHlC16rH/xouuCc2DwHnGtTJBAKgC2VMgYxV0K9X60jYWG2HACA7Bn6R0EUHWW8ElRQKnWh8nyi21pXoQB0d+p26RzInOAQ3i7dKQJNNoXhUDLSxfBWoYhlFizu+rECsb3D5KlLLkHaOCWDUjhMx5i9GAGkcTd+cPYlCi1ieSGmI8EN/coxIMnmsewBjB2ywBExaXBCeQLnxjuXZVEHAVApCSphRikZ6nyjW3hdXcLmYiFFYxl0FJAxcieE4eWRgTs12aRahOUVqxpdKAlwBmlJXwsQwNAXMcyZdi+77BOUQhaCA7KJlLZP7yUh/6Y+n3VZFy5YRMUFqFHAamj7nnTSkFypATkTu9A/NgwFNG0G0EhPSKJomylMl9I9TIxJVphi0TmgORairvNqEQrYUhEvgWW3PxjXzFEO+RjJTkvi6n4w4sc9RxAkqhJ2xsbornKJzgmSHEKJHaexEl7RLJBqH+eXjlGlscyVNQFS1JWmlUkEVrpE7KUBSgHyrC/tAfRgAPXXQ6EbQ9nyIz9/wAxks+sFM1mcl2j0ojd2GeCkdI+cykvOFSHLZCNlZbsnsMMynRjDMCZoEWgJDbwLPWF0IBB3Ds3/MK02ee5GPI/r92BpiLTiYLIYbb/AMPKCYNt0wIAAo5ApoHanhCicsFUwBtBxOTWju8D26dPf0lWII4WyPJMIb0t0xJzYuH8K6pguPAKXRvaZa5lkQ5BOITC1AEhKiQN2cDcxm7bawbtkJ1TOIPgFD4ND64bSV2NT6IUPcYx3aAiX3ktPqpnDCn+AvHm4v7zi/rf5/J15F/Tv9CuzqdSWU3oUZEg0d2bXkXEaiwFKJMiao1WWUSl8ICSXAAzcaRg5MwlSMqIQKlt4+gXFY5s6VJCcHoSDVUypZtE03oY682RRhVnPjg3KzvtPeUkyFplImOZb97MCgVMtA4Rk1dnjOSZwUsHP0XT2AIf9vrTMwhMxnKFKDFRDY5afaAOm0Yy7Jrk19kgdMIaF+EXoNnfqH3Y6UMSzl0fb9I0HaM/5VZYnhVryjKdlJ2FS3LBjz0Gxhrf1rezKDn1TEviY3mX2Gw/IZmxVA0Zi/hD28poVKGHiLGgqachCK8ZXdSZYZlFs2OkMZRmBKGWou9HYZNkA2XKO1Iiwu6JgZJH3X8Gb5xp7FaeEgMOTbxh7nWeAAj1dtC0aORLSEkkk7Vi5A0titLBmP8AKYuNuGAkBTt9089WjN2Ysagmn3jFN9XqqXJlhFFE9aB94ILCZNsaYuiq/hMWz7Z6oZWnsmALmtfeoKlesKKYePk3wjmdaDiDxvAWMF2lLlwr+Ux7Aq1uTEjWEu7WSEd/handpoMOE8eEvVzVQq2hYw9/w4u0GQqYVqdS8iQxCUpSCQahqpo1AOUZ7ttbh3stI9fiBIAqMUuYAVCuYVnTJszGp7IW6V3REoulKlAEJUBm4Zw2RFMxSObpY0/2cZM5iuZZGjmfaQkO8IJl+L+1BGI4SRSjMUPtA27Qa5Y0t81ABGRhUi0uSkDIgeYf4xLbNSrGFZ4k7+riDim+UKLHbEJn8IoXDPyej5ZQyQrYXapZKVMWqfjC+9rmK5S0pLzFAMZkybhSNSwJBpo2Z8IZzlDuyXzJbxgqzTU94HIqwZ+UZhjJrwfPLf2JmyJap6ZuNEvCFAJKVnEcJwioIBwsCavyh3dHZq12NQnqRKWWJZC8Cku3FgHCokZgCmgJjWWIca+IgPkG3O8UXna2CqvT5QvBnNvrHqrVwYgXH1tGO7S2kqWdgINmX8kjB9PCW+7QlTAlsSggPuThHWsMoUJtfBdYprzUj8Qdo+j2OcnC2ozz2f5xhrqsIRhLO6xUnRzy5RoPteCXOXR0miXzZCTs8LOcYdkGKcuIrvS+DLmKSlCatxFRzwvlhPSMzfXaufJmUYBYJapAatH+cN7Nbk2sB0sxLh6igDgt9VjIf4gylylIC2qlWFQ1BaraEBvOI48u03FlpwqKZoJfaATZaFLKXBINRViQ7U0O0Jr2mhYWoEs9K1yb4RkZM5aUUWclFiAavvDCyzlGSokChY9MSUs+7qEdj8HOvJrezaiLKt9Qpv5f+Yy3awkWibp6R/JDx9WuS5ZapLKS/Q6FIIZi2REfNf8AECxpSZa05rM7FUlyiYtCenCAKfOPHwZFL4h1+flHfkdYlEyRmZfwe5Rj6H2HvwImCWQeKlVIAfPNShppHzJRPPMfGH91XsbOuXOwusKSalJSwfk4oW+mjuz4940Qxz1Nz/iSkOggggyDUEEfthqIwN3TVAlkpIY5qI0A+6Y1/bCeFSEqH3Z1ORtyqeUZW7lcE0GvACCwd3Cdtn+hA+GWsKEy9dl1wd4pS8KUkBJJ4jlQfdrB1othXLWkhigMdRUBQr4x32ITWaT/ANpXxEeXOlMy1KQoOlZSCP4B8xC5vnb+gccqVC2/gppWJqygoM+TkV58MNJE6ksHca8ukddrpAdQQmklKUZ5DEsNXMuYFu+0JX3YOqkg+4R045XGyM10l2ew1DhA+A+Lw0slsoxNcJMJLFPwpBoM/iYku0Ms5gYCHLs5bXpFkybRpjeQcAHMJGucU3osGUCwoQKtz3HOFFknuoEEFmNIJnznlZ/6gzdsuUCfK/cES64LSRjYBsIcuwpU5DaLTagtyDizHC7eZAgI2/vkiURhQlLBQSkTDUF3qED8KR4mr12KyGWVDGVpLMSTiHIh2IrmGgetlFovI9lTVfdHiY8jiyFx9dIkambb9CvtZaEd6VJllBRhUGwpBdSQcQAL5DbOHv8Ahzbv8uoFJAxvi4W9RAAZ8TsAahq5xj+19qPeCgqSCdvaA8oedjpoEkgaEZkEvgQ7cnduTQFEzl7mzt944mbIKH5QhnT/APOA9D/7Yi1M9qdPjCS02n/OpVoAD/REXGsv2K7Xj+4baL3PpEvXhY5UBc59fjC6wzSFgmrPv00rtAk5QKlFy56e6KkW0S1peu+ewIzHWOjWjl2s1CrRwEMcz8B55HziG2nvJdcqn4D4QpTbXBLvrnyrBtgWCouAWAz33o0I3qmx11pIaWO8/SKSkKUo6JSpRoS+Q5iA73thR6wUkkihSoFsjp74V3SvFaLQlVUsGBKUilok+1RvGF3byZhRLahCCfXC6kp9oEgxy5Mly1R1Ysfp2YoveaFTphw8JNHHIAacjCtFqViSGAIWhnoHC07aO0G2ZzLcvXnAFrJ7xJrmnpRYi0PCFlVs+m3Naz3SFrwjiBOEkgDiOtcoQX1eRM1b5TAT0NQn3MIIkrV9mABaqRk9G/SE/auyqlrQMYWCjEDhbMnZR+jDTcdlFk8cZVuhr2SvHBMA0NP5j+cBf4k25U5aUkDhxJS2tBnzpEuQoc4lEKYEUpodxAd6TO9WakjBNIfPhlqI94iUY1k2LOVwozi7UUOFBxUe+o61h/eM+WlBSjVLqzzxyyM/EwnvRQUFgZkqf95DKSodU4k+EVTbQ70o2/4k6tyikk3QipWfbez16YrvTMzVLUCQwqUJAY7Ur1AjD9tUOiQKFhaSxerT1bERz2avZpMyWUtiQSOJ8geQzTA3acqmISQQ0vvqOX4pqlZAbD3+fmYcax5fu/8Ah0S9UXRnTZghCiUoSXFQVkEEKpmauBpB0yzJVZ0r4gArCQ9cQSAk1zSWOxBeKZ8lSgtT+qXVhzcUYOOZJOQAJq0FXaiaZMzvELUkpKiSWYJIw0YsObR6LdkUuFdrvRZkYDVNQk6cU9KyAepy5wNZ1scP3kp5bkxLTNT3SkhLMcSiVYsmI8amvSBbGt5gqagfGGiqTaEk7Zq5Vk7pPoyol8BADhsKVE05kjwiy5cUlQnKSU4J0t1FBACWQC7tTxgS473UlxiLGv8Ab9eUd9oryUqQsV9VOnNHL6eOWTlJ6sqopdRxf16iZMtYCkstQL1ai3GT5wpu1eBSWUHFQUvmBT1huNoUSLUzgN7CagHU7wVKnqGQGWwGp2aOtLVakH3odeEpCEcOJ31VpXYQUi247OQ+SQ48E/MQltVqUQQdx9Zx1ZZvCofhPyhmjJht12kJxPiNBklRbPNhBc60vJ19fUEacxCWyTmPUQbNn+jbm8O14JHdlntMT1+UN/tQGFzn+Rr5xl5FoZaOvyMGzLwKlVbk20MY0K7YpJYFo9jLzLeSznKnviQDDftVaTjNAxU1f3R+Rgrs7eBwO4dSyFaVYNllGTvS9jMUSWBcHLXi/OCbFfZQnCGzBPCToBmCNoKaGa4fQZVsKg71yzfKEFutR70EGtPgIWDtOsJICXY54D/uzgWXfasRUU6MxlFXi2MNlEpfNshorlGjt81ljodG1hfec4FbjKnwhJa7wKlEnEK5d2oe4zKRULxIo58UHy9eG2sR46NncUkLSakF2o2TDfxhrdisMwocngBDs/rfpGHuy9Zkv1auoZyVGpAYUmDaDZV/zgvEJbqwqDd2pNAXJrM06+ESkm7HjyjT3M4tM8jRtQD/AOYk6mFfbxRUkEv+zGbbp2hGntJPTMWUpZS2BDbrSR7f3kpi6+bxVNkglnEsDT8O0RljeykdMJ+nU6syfRDpCK3T3WdgkU/iEMJN4+jIL8I0By2pSEk2diKj9ZxZCfU1E2VL7sKSgDjZwpQJzLM7MxH1nTfVtxqQQXAQweuppACLaFSADmFf7Y6nDCAdMm3Bz+MZq52LBtRoOsFoRhdRLs1FpTkOcMLHdhmSwUqlVSambLBZYbIqcEA5GM1ZJpyDvkGrXkPKNd2Zt6gEScRSrLKWfVSpW2X6xz/FTyY4bQ/2WwwhOVSM72isHdTCHFQVFlJUOJxQpJBp74WqSycTgg011L6j8MPu3eI2iY5dhU00UUjLoPGE01CjIdjhBFatmdfGKYJuUE5eWLlgoyaQ0uO1l8iT3bUBJPCxoIdX4ConhIocQ7ti5YkHhfMqz3jLXVPKVONEAf0nL3RtJl8Yic/ZriVUMAMliIZY1O0Ux9j0ytmtQAnJOSiuoagUiYkFuhfwhstaDLnEqWFdwQGVQ1SQBu4cxmZCiSvmD8FfnGy7NyUYZQmy8XfBeEhRCh3aUhsiGJBox+EXyNQjsSinJ0ZdTJlEsBiluHBq4A3fSPLosC5qnQGCXBLgAUJDOX+MfQ+0M9EuWEJCyHKQMRCQA1WTLH1rGIXaJaSSmWBU1K1mm9RnEsXxP/pHiGnh1fQIrVLXhVwkEDQ7QRe804AAWBS5oKspIz8oWW63ElIACQ2gGbnWCbbNeUdwhX9yTHQo9TJN1wqschJSSQHoanqdjF8yQC7JBwgmjZCpzECWd8DtT9IY26zYLOlSSQpYqcnC0+qdCIZumKlYlNsxaGvSLZS8+UCpQPrpFqJYON+orsH+usUsFUNLrs2IqckYU4qB8iPzj2hPERUAmi9a+yI7uRiqYDTgP6aH5eEDzSQkZ+qDQq25GFcuh0O7QqWAEpAfcBeuXrgQPKTTFplFcudjVLS+aglyVUcgPUs2eUae/bPKR6OUBhGTMSeZO76wYmkqMlOtYdokA2hJC1DYn4xIYWhneCuI19r5rhhYVejXU0w/3gQrvFsZ/e+aoJs01TKSlJUS2Wzg1OQ8TDWK1wbrnejmVL40a7pP5QvE1yqv3tf3o4tdpUjGlSSk4kluE5AiuFRYVzZucBSrUKvq+2xhZ0wx4FXqr0iv3oXTZnFBV4TXUrrF12WJChiXiNWDMNhr1ia4h308s9pPDyUPcGg+RMAdTBgJn9QIHwgqXLs2HCmYUhYr+y13NKwQi7JOA4FrLBzkXAFQGUwc6842yBqxKv8Aavo6P7xHa5voj0HxgKdamWAEsHTmrEfWfQCLZ6uHqBAkNHgVZg8mZzIHuhLorp84eWZGGURvhPml4RqUwV0+cCI7Z7ZpZUnNg7QRLtBWQVHIN4CKbC6eAjNXwS8SzFlkaPD0KH3UT3wALesXroDk3lF0ueZUwFNFJSWIf7itD1i67LKEnEELViJCVMWqDiDAFy7ZbQ9uhFnnd4aFUsMAQkuCKnCsMzggtvzhJ1XQxsVXzLWtcyYQSEgudsUwkfGFxnoKVy3atKjQ+L76RoLhtRUZwU5AVQBLsMVaDRtIztjsIUT+Fufx0jnxuri/YrLvV7hdpl4UIACRiDPhS7BNKimR5wzsVjCbOiaqYlSlgLwsKAnIqOatWagObiFCpqppTLCSSlxTkkJJ6Uz5xyuRMlslWgo/RI8MvfHRSkiNtMou5ypWeXLY6GHnaS0kyZIBYpVaE0pTvSAKcgIzEuUUFQVRQAavPQjOGlvn4m5rmnzmHmIEl1MKfGNF3t3slIU5UFO+F3Bar4MwRWuucK5a5ZcLxAYS2HD61OWTOfAQNwhJOEFhuP8AdXSHdiuyT3BKmUsh+EtXpt8onjhGI05tmZUMq+H8RrDKZKHEPwvmeR+Iiq2yU0YMcqajdtDrBqJYKJq9kU/leKT4ya6KCVOXJyrWmYzbPeNFeyFfZJX3QlHuTnntGbxFutKDSmxjU2mZiscvklH9kLPjX7jxXkyUsgkc/wAiPlBbpBmuoOAMKXGe7anlAaClJetDoasxFK7kQYojCsVdnq3IZ70i5NlMi8MKnKjUEHyZ26xVaLcCAGqEBPqjQbv8o8VMyDs3OmR2giyXBMtEwtRLtiPXIDWBqm7Ds0gCxnjRT2htvBtqnhknCOJxkNFNtGrs/YREtIUSpRFXyqNgP18Y4tFzS2rp7nz98OlYrkYm0ftFdYkaC0XRKKiSC/Ux7Gpg2Qmtq3Kj+L5qhld0zCD0D5dIBvKSUqAbRJzHP31g6yyeBSmLqAAodC5L9Q3nAvhqLu0M50l8wojXc06QhWhsNfWD+ZIhpaXnLw5Our7avno8EXlYgVymCQElKaF3Ti6DUnzhdqGSFU+W+I7AHzIHzgq78QDcNC7F9W2giy4UySDhdbFTu7AUHz6mPLqlKJCSCUldTphKnPn84CfDMZ3TNUVpQCTxy0HicVNWCk0oOdI7WtkqxAVdIdCFaEaANlF3ZKQhc1cyasoYd4kMKqDhPrBsIB+ELrxtQKlJTklThtXJfKAvLAxGtYNQ7gjk/ENonfPh8veIqVNdKjVg39wiqQr1evzEM1wPuPVTGA6I/sEKiihUz6V/Qv5iD1ZO+WEf0E/KB5tmecUJaq8IBalc6F2hB0NLukyVSphW/eBZwMwAGDNtSSWrpzyX3bZcS1VSK+0W08ts40lquGXLQnDUnN/B/l5CE09CZYURmVFn/dFOdR7xDCobWm9JqbOlBKcCahhVxqSDWKbFavRLQPWK1E0FSphty31jq9wTIQ2agzc6NC+1SDJtSkE+ouuYyIrUPq0TTtUPVdNDcKUoCVAhKpipqVOMiEgoLgZcvfpCOVLYqUaKWZiWIpiSzD+ZXhTnHt32lXdookAFZ0b1GaA0WpXo6isxSqFxXATvmaxtetmsc9krXJRjKyylmpo4S/CPN1c+HYQ27R3pKmgME0f38ySaMIzt3IQqUHFfA+0nRQI1PuhVeCFJUQoAUBDBORD1YZ/JoZVsK1wuvKYlkgEE0p5GBvtONSR+JRrzUVQGSX/IfKC7sk45gDD2jlskl6eEPL6gii+51IIWVJSWSWcOAySfAu0MJkhHcJWwxEfWYjOS156NoPqm0Ogp5YDtSFceh2FU5ZY/8a8ob3KMUlYrVkuz1KC3vgSddpUl5brydOahXbXrz6xpLls3dhMoKCEh1Tpn/p/tCSKkD1UpyLDIqJhZvgUZ63WUJnIlEKFHL567bgCNTb7PhsgpQYQ/8JhfbLyQZoMuUgA+0tImTCz1xF07+oB45nu8bWpVnmuXGJIAwgNwq2YZ8olK24jxqmZ5UgFCWAKsVPf5CPbSFDEaCgBzOdRUtFchQSUnZXxEX2hXo1g58HupHQiTO7pu8TZhx1Sln56BP184+mXdZ0JQClsnptlTmcuQ2ePm90yicWEhyv7zHNAJoQ4YnxbeDjeE6WCSpQZKCcSQakVFMOXWA5K6No303Frmu+wzHPQDkBGetzVDQl/8RzHIoSwORFD/ABGBpt/lgogV6/lFFIVwYcpJiQsmX2RoPJX5RIbZC6M5tShMLEKFcy5Yax1OWluGZTbEDAyJ6lH8h+cCSwDm+daPvz6fWaKI1hZnpST7T7EUb4v10i675gMxLhTCpLFTNXJLnOkVKsLpSQc3J5aMR73hjdOKWFqAQeHDWm5LMDv7htAlxGTFoWpyAkZt6qnbShOzQVZpSu9BYlWgAqxTTnq/jDbs/dEq0GYqbRSVDhGoIoXbkRpGiSmUhWCSAKMTUlgGqo8qUhHNeKDRlbNc65STUYizhiWYbg51+G8ASZBxGrGmTh20d4202bwKCADzNCTow0D6eMZi3SCFkfXT5+cUj3yI2Z61hScaVu4AoQfvCtYDs3rJHMfGNDifhXxDRwC0SXIlgjhDAioSnTmRDNcCn9StZYNzT/8AGqBUTPTk6ud+cN+4QoZ6irJ5iow0OVPlFiLFLxEgAl2YoAIqHyD7h/oQui1Ay7cs+0r+n/bFEqUpZrpv4+Ay2g1IRiYKQXP3paABUM7g1La5QaZspsI7sPnhVJqC7AhRUzNl4nONtRtUeWWaVrlJfJQU9AwTxbmrj6eFd/TCqcZiiVHFU066Bt40N3fZgupxUNHQCNH9Grl/zortcqSVKxBg5IcglxpxkiuUaP7AYms884Qz5OKUqQNOkcA/szq6t9AN+kOkSpTBJUBSoeUBQ7HoeoI8bBZLPQY0CrOO6OgctizPLc5Q2yBqednUYkDYV96WELL+mPPmciE/ypwadIdWW0JlopwjQkJFSQxdNDw1fKkCrsckucaS9S65JOIud6h/KJJ+pspXKMwrOHFwAkzFpphThJDe0XOfIGCl2KU7hSE5EN3KjWup0Hwhld8iSiUsOFEk1QQmjZES1Mf1iuyaJ0ZC8Ess0FQDpmc/e8NpY9GOgi+bZJZIdgRm+Als/wDUPWO04GAxIAYayt+ubP8AVDmwa2I5loUkuksQaHxh9dttTN+0BfAsjCSSyS8xJBY5HEkdXzGUcyLsQstVi/EEy1Jo4q6dSCfp4vRd0ohRJ9YgF0JzJcA8GZbnl4wkmnwdJg9psqsYphIKip6gggMOZFCcs84ltlESVgVBKSA76EHR9NzDKXPCUpQpfeJ0DJDJyZx8OZii12dZQQkpqxIAoAcRz0PLpzgJ35M014MwJZHspjuXZyUqCQmuTKSk0OxOcPLdZ0GYSAQxDuXqAxybMt5mC5siS4UEUBUohy1UlxoxGfNgIta+pJ7eyEV0rIDkVx1/nln5RYbSpKFMpQaXKIYnYO0FJQlCwnDQqHM+sE5++BZ6klKiHDpRsaaPkdIk/JePgrXaFFZBYju3qlJrhB1EBqtHAFMh3+4kfJoNmIDkg5pw5cmgSdJZOGmeTwyoDOJizRmFPup/KJHsyUaNWkSCAJkkSy5OhDKNOIEH3ExUu2J9kHwy81QFLmjcfE+Zj2dOGjaaxQjQQq0q0Ye8/lDZEiYmWKpLhy4L1q1D8oRSQCsAqABNSTpryy3hzOvQ/wDclK5mh/pU3uhZJ+wyr3KrPaVyiogtiDFh767V84aXZf6U0U1T7s69Yz860P7aPD9TA8uekO4Bp79qQUvqBmvt/aVOgBL6H9TCi0XticlnhV36XTlXOuUcC0JZ+eXzhlwWg2ZanLiKza1GBzaEh8qZUERVqqwZqa+cGzUHWCbhxEnbRz4PHtqvVS3Dskkk860BOreULkzhqffyjqTaiD65SK5HnsDCNe418ovRNoKHM68+kdKtrAUHu97isVm2ED9oTn7XlrFNtngkVeg1erVrBCOrvnoSCVJcKb1koUAXZ2o3UEeMVWtASqiQCasEpHm5J0gRE9PdNiD7OH9Yx7KtyQXcUSAK5slQ/KJ07tDp86eC0FqhORzSl8yNuWcMLsk48koID5IqAACS76P4EiBrPOQEjjAofaA9tTO/JoPslvlJSpPeJD6uHZ6+bEs23KNJuuASQbftpOBQZmBToKqYCg0rTbwjPWlQpwpy0H5dIJvG8ElDBYLqD8Q0Gfm0BKtCSMx5jnC44tI03bKftNfVT5Q0stpQoJRhSVNTgfwCnSfAvrCSYoOaiLTPqFOHzoA0Uas0WFWmaElgBQ14QEuNKP7zFapw2HgwjiVMSpCkkgHMOwq315xzZ5oxJJIPU8tfGDQrY3uy+zLDIpX7wO+VBWHNjnhRdQGFnJAGX4XetE05HpGWl3go0Mw150bz90HWO8EgEFaWPMZ/lE5Q9xosJvGwomAKSGo5TscyUvnzEIJtlwmtdjofraNBPt0tiQtJUQAapZmIIz8fGBLV3ZBaYgmntBi/jQgvXnGi2uGdMVOzUGY0htZLUrCsEgjC1eej9HhTNUnQgh9w4rr+cGWa34UKAUmp5PQU1G5hqAFXPNxLKlOAkH1RkaNn4wHa5nrgZYUjyLQTd01AQomYlJUTTEnLIUPjAdrKakLBcNmN308Y1I1s6lJK5qEj2kBPyju+0YVHTi30Zmfwiu7pie9SSUslGpSOTcVNYrvOaDUNnoUn4GDXTNg9pmFk1OUSK7QoECJDJcM2Mv8ArMvuUo7kEgJBPAxZeImiMTkcJrlrmD4L2ksyrMlWZfHhPL1EjmT4MwAESJDCt2cG8ZFD9mHP0q25ttyjhNtkh/8ALvXWavyo0eRIwDqReMpP+iFB3qRtk5Sfol6sR6q8pJBezhyQSQvDkcgAlhRwWzd84kSMYHtdplqSyJWAu+LGpRyyY05wHEiRjEiRIkYxIkSJGMSJEiRjEiRIkYxIkSJGMSJEiRjEiRIkYxIvsc4JUCpOIVpTbmCPMGPIkYweLdZqf5c5h/SKIZy/i2FvGJMvGTidMgABwOJycmJCgoAgA6HPWJEjGPEXnKFDZ0EAkipCqkmpGYZgzaeXn/UJPE1nDFmdZcEJY1AfOrZR7EjGOZ1tkFmkFLLxftSXTqh2oG1zEdC3yGH+WFNTNVWr6AdOkSJGMezbykEumzBNXbvFH2VBuIFhiIP8IHOPP+oyWINnHrOCJhBArQsK6aeGQEiRjHqLxkOXsoI271fLXwPnHEm8JQzs4NX9c/hplyJ/i2cGRIxgO1TUqU6UYAwGEEmoABLncufGJEiRjH//2Q=="/>
          <p:cNvSpPr>
            <a:spLocks noChangeAspect="1" noChangeArrowheads="1"/>
          </p:cNvSpPr>
          <p:nvPr/>
        </p:nvSpPr>
        <p:spPr bwMode="auto">
          <a:xfrm>
            <a:off x="307975" y="-677863"/>
            <a:ext cx="2638425" cy="173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data:image/jpeg;base64,/9j/4AAQSkZJRgABAQAAAQABAAD/2wCEAAkGBhQSERUUExQVFRUWGBwYGBgXFRcYFxwYGhsfGBkYGBgXHCYhGhokGRwYHy8gIycpLCwsGh4xNTAqNSYrLCkBCQoKDgwOGg8PGiwkHyQsLCwsLCwsLCwsLCwsLCwsLCwsLCksLCwsLCwsLCwsKSwsLCwsKSwsKSwsLCwsLCwsLP/AABEIALYBFQMBIgACEQEDEQH/xAAbAAACAwEBAQAAAAAAAAAAAAAEBQADBgIBB//EAEYQAAECAwYDBAcFBgUCBwAAAAECEQADIQQFEjFBUSJhcQYTgZEjMkKhscHwFFJi0eEzcoKSorIHJEPS8RVTFjRzo7PCw//EABkBAAMBAQEAAAAAAAAAAAAAAAECAwAEBf/EACsRAAICAwABAgUDBQEAAAAAAAABAhEDEiExIkEEMlGB8GFxkSMzQqGxE//aAAwDAQACEQMRAD8A1KkVjhYglCI6KIZIkwQiPGghUqO5NnapggB5cvwhjZpQjhMnWImaAWBqztXKBYQ1UsNC+0yg7CLjaSoZEfXKBVGCkZsFmoY0gQlQNS/LCBDKYIoUl4ziZSB0VizuYtlyxHfdvGUTORSZYiopA6wStDPWKxIStlBjz9/hpCsZAn2Z6xciSG3gmTIOxPlQb1iybZqRqMAGVHqJcXYGjvBBRjmXLjwyg0dgtrnRopk2hwrcLUD/ADn5QTFiC0WqLiBpkwgOElRyAA9/IRdLOJILKHUFJ8QYDMhbOs5JmdB7xAF7yGNUgHCP/tGgEj1x+EfOE98SS6qNQDN/vVy6xyyfS6XBX2XDls/+I1Blt8Iy3ZeepJpqoe4RorbOU1AaguwyjpOcyN4S6k6P51yi0H0A5k/FvlHlsQVkc2A26/OLLUQEJSMok30dLhzds18IbTfxh1Kk0eF9wSQUnJ6dWrlGiNm4eUUQBV3FfGOVyDsYZy5HSLVywGGRrRxU/OGsSjPzERcmwcL+6GaLvdTmjeL06Bqv9Uj2dZ8PlDIAiWjlEg6bLD5RIYQ0iXi5Nc/dnAdotYQ5OSUKWeiW0hggDxEIOczEMHTXkS3nSLLMtxVnaOZq4qcgvAGDlrA6wNMaoy8THMxTs9W90VrU8Cgs4tSEqGEufGv6xXLR49Y7zjsSzpDLgj6VqRpHsuzR5MnBCmWWcP4awbZpSVMpJJcNmWbo7PzZ4OyBqyr7O5yifZ2g1akpIBIBOTlnapaOjJrWF3G1YtXL5a7fXnEQl4ZIlgnpyPx1iubZwI21h1oH7tbjCEka4ioHwYGJOyjsTmjgKBggQME6n5fOOFS3NNd+XugzunJaKUrCSXLROylA1qsiwksK6bwlsdsCp85AIUAskEEEeurJtwRGoRbwSG1dvImPmF12sItcxRoCpYURo66E8nYfxQin6qGlHhvAPVbf5QWwoSA+TtXz84UTrQwT1+Rhh9qAQVcnirYqQVZ2UJjhsII0rQ7H9YX37Zw6uSUn3q/WLp9rCEL0Kklq8jCi+LaSleZ4U/FUcc/mOhfKZ65JmFbP7Xy/WHdptZKQ5Gv1nGOu62NML0Y08hDu7VlSw5pX4R12ctDDhdI1AII6p/X4wqvZDYesMbHWYNc/7IF7SUwgs+dNtohfrK16C7szVSeYjb9wyWjF9mkhknX6OUa+Va3SK57jD7jF2mTi+A6UAEg02iw2QqDpVhL5gAlvHKOZso4hqPhDIpAFGgvwADmWMtQxSsAJqHMGzLSwhfaJwOUaKfuLJoVT5QJ/WPY9WisSK2JQgtt6/aScDpxAywoGa1SHCjhALuARkx3rDTs/2yxqwWhkK9ldWUHLvSjNnlQu0KrJ3hT3ipaMZYgGSt3AXTiVU8KctxyhNbZCgzIAxByhTuk1oCDXJ6gitefPCTLzij6+hNM48KYw3Yi+zLR3SwSgr4MyUvmkjbWmTKpG4K4duxFw5MlqvFZEXkPHSJEBcGfQaSl/MxclDQNKtIdQr6xbzaGX2IsTAlKjRjZUJQOYHlBEtQTlAc0kZwRJSlqmJuRRRLzOBAcA9RHE20jWm8Lr0vFMqgOJZHCgHiOjsA7c2aFsq+sTJIKVsSQQQeH1qEacnHOrQo45VbGMema+sJPtmJSR/wAxopFjGEE6wyk0K42Cd0SaRZLs9YMl2TYP9co6nkIDrISBqSAPF4psT1BEWdqwHeSPOGi1DesJJ1pSFLcmpAqSdyW2DkRNvpRIWz7YJSgo7EdHb9PKPnyFv9oVo/8A+qPzjc9sA9lBSxPeJb+VY0jJ2m7lSZJm8MyXNW3CSC7hbcQr6mYjmhNOb/j+Cso+k0iLTilopkW8gRBqZ3oyPrOMpYr0W5SGwlCZiaVGKjZ1pDORbyWG4Zg+dKuSY7l1HK301EialUtb6JapA0O8LL1ny3VKBdRRiNKAioGLeuQ6RJysEqYVFgzVzz/NozNonemJBp3Z8sAMczScrLX6aE8lAK+p/KCPtIRq3U/nAtjsS54UmWHU9A4Gz1UQBFts7I2iXKWpXdUSTScglhmwBr0isskIumyKhJ+ENbrtRd38R+60X9oKpSeUYq5rMpE3FoS5Y7gkRsb5W6EHlC16rH/xouuCc2DwHnGtTJBAKgC2VMgYxV0K9X60jYWG2HACA7Bn6R0EUHWW8ElRQKnWh8nyi21pXoQB0d+p26RzInOAQ3i7dKQJNNoXhUDLSxfBWoYhlFizu+rECsb3D5KlLLkHaOCWDUjhMx5i9GAGkcTd+cPYlCi1ieSGmI8EN/coxIMnmsewBjB2ywBExaXBCeQLnxjuXZVEHAVApCSphRikZ6nyjW3hdXcLmYiFFYxl0FJAxcieE4eWRgTs12aRahOUVqxpdKAlwBmlJXwsQwNAXMcyZdi+77BOUQhaCA7KJlLZP7yUh/6Y+n3VZFy5YRMUFqFHAamj7nnTSkFypATkTu9A/NgwFNG0G0EhPSKJomylMl9I9TIxJVphi0TmgORairvNqEQrYUhEvgWW3PxjXzFEO+RjJTkvi6n4w4sc9RxAkqhJ2xsbornKJzgmSHEKJHaexEl7RLJBqH+eXjlGlscyVNQFS1JWmlUkEVrpE7KUBSgHyrC/tAfRgAPXXQ6EbQ9nyIz9/wAxks+sFM1mcl2j0ojd2GeCkdI+cykvOFSHLZCNlZbsnsMMynRjDMCZoEWgJDbwLPWF0IBB3Ds3/MK02ee5GPI/r92BpiLTiYLIYbb/AMPKCYNt0wIAAo5ApoHanhCicsFUwBtBxOTWju8D26dPf0lWII4WyPJMIb0t0xJzYuH8K6pguPAKXRvaZa5lkQ5BOITC1AEhKiQN2cDcxm7bawbtkJ1TOIPgFD4ND64bSV2NT6IUPcYx3aAiX3ktPqpnDCn+AvHm4v7zi/rf5/J15F/Tv9CuzqdSWU3oUZEg0d2bXkXEaiwFKJMiao1WWUSl8ICSXAAzcaRg5MwlSMqIQKlt4+gXFY5s6VJCcHoSDVUypZtE03oY682RRhVnPjg3KzvtPeUkyFplImOZb97MCgVMtA4Rk1dnjOSZwUsHP0XT2AIf9vrTMwhMxnKFKDFRDY5afaAOm0Yy7Jrk19kgdMIaF+EXoNnfqH3Y6UMSzl0fb9I0HaM/5VZYnhVryjKdlJ2FS3LBjz0Gxhrf1rezKDn1TEviY3mX2Gw/IZmxVA0Zi/hD28poVKGHiLGgqachCK8ZXdSZYZlFs2OkMZRmBKGWou9HYZNkA2XKO1Iiwu6JgZJH3X8Gb5xp7FaeEgMOTbxh7nWeAAj1dtC0aORLSEkkk7Vi5A0titLBmP8AKYuNuGAkBTt9089WjN2Ysagmn3jFN9XqqXJlhFFE9aB94ILCZNsaYuiq/hMWz7Z6oZWnsmALmtfeoKlesKKYePk3wjmdaDiDxvAWMF2lLlwr+Ux7Aq1uTEjWEu7WSEd/handpoMOE8eEvVzVQq2hYw9/w4u0GQqYVqdS8iQxCUpSCQahqpo1AOUZ7ttbh3stI9fiBIAqMUuYAVCuYVnTJszGp7IW6V3REoulKlAEJUBm4Zw2RFMxSObpY0/2cZM5iuZZGjmfaQkO8IJl+L+1BGI4SRSjMUPtA27Qa5Y0t81ABGRhUi0uSkDIgeYf4xLbNSrGFZ4k7+riDim+UKLHbEJn8IoXDPyej5ZQyQrYXapZKVMWqfjC+9rmK5S0pLzFAMZkybhSNSwJBpo2Z8IZzlDuyXzJbxgqzTU94HIqwZ+UZhjJrwfPLf2JmyJap6ZuNEvCFAJKVnEcJwioIBwsCavyh3dHZq12NQnqRKWWJZC8Cku3FgHCokZgCmgJjWWIca+IgPkG3O8UXna2CqvT5QvBnNvrHqrVwYgXH1tGO7S2kqWdgINmX8kjB9PCW+7QlTAlsSggPuThHWsMoUJtfBdYprzUj8Qdo+j2OcnC2ozz2f5xhrqsIRhLO6xUnRzy5RoPteCXOXR0miXzZCTs8LOcYdkGKcuIrvS+DLmKSlCatxFRzwvlhPSMzfXaufJmUYBYJapAatH+cN7Nbk2sB0sxLh6igDgt9VjIf4gylylIC2qlWFQ1BaraEBvOI48u03FlpwqKZoJfaATZaFLKXBINRViQ7U0O0Jr2mhYWoEs9K1yb4RkZM5aUUWclFiAavvDCyzlGSokChY9MSUs+7qEdj8HOvJrezaiLKt9Qpv5f+Yy3awkWibp6R/JDx9WuS5ZapLKS/Q6FIIZi2REfNf8AECxpSZa05rM7FUlyiYtCenCAKfOPHwZFL4h1+flHfkdYlEyRmZfwe5Rj6H2HvwImCWQeKlVIAfPNShppHzJRPPMfGH91XsbOuXOwusKSalJSwfk4oW+mjuz4940Qxz1Nz/iSkOggggyDUEEfthqIwN3TVAlkpIY5qI0A+6Y1/bCeFSEqH3Z1ORtyqeUZW7lcE0GvACCwd3Cdtn+hA+GWsKEy9dl1wd4pS8KUkBJJ4jlQfdrB1othXLWkhigMdRUBQr4x32ITWaT/ANpXxEeXOlMy1KQoOlZSCP4B8xC5vnb+gccqVC2/gppWJqygoM+TkV58MNJE6ksHca8ukddrpAdQQmklKUZ5DEsNXMuYFu+0JX3YOqkg+4R045XGyM10l2ew1DhA+A+Lw0slsoxNcJMJLFPwpBoM/iYku0Ms5gYCHLs5bXpFkybRpjeQcAHMJGucU3osGUCwoQKtz3HOFFknuoEEFmNIJnznlZ/6gzdsuUCfK/cES64LSRjYBsIcuwpU5DaLTagtyDizHC7eZAgI2/vkiURhQlLBQSkTDUF3qED8KR4mr12KyGWVDGVpLMSTiHIh2IrmGgetlFovI9lTVfdHiY8jiyFx9dIkambb9CvtZaEd6VJllBRhUGwpBdSQcQAL5DbOHv8Ahzbv8uoFJAxvi4W9RAAZ8TsAahq5xj+19qPeCgqSCdvaA8oedjpoEkgaEZkEvgQ7cnduTQFEzl7mzt944mbIKH5QhnT/APOA9D/7Yi1M9qdPjCS02n/OpVoAD/REXGsv2K7Xj+4baL3PpEvXhY5UBc59fjC6wzSFgmrPv00rtAk5QKlFy56e6KkW0S1peu+ewIzHWOjWjl2s1CrRwEMcz8B55HziG2nvJdcqn4D4QpTbXBLvrnyrBtgWCouAWAz33o0I3qmx11pIaWO8/SKSkKUo6JSpRoS+Q5iA73thR6wUkkihSoFsjp74V3SvFaLQlVUsGBKUilok+1RvGF3byZhRLahCCfXC6kp9oEgxy5Mly1R1Ysfp2YoveaFTphw8JNHHIAacjCtFqViSGAIWhnoHC07aO0G2ZzLcvXnAFrJ7xJrmnpRYi0PCFlVs+m3Naz3SFrwjiBOEkgDiOtcoQX1eRM1b5TAT0NQn3MIIkrV9mABaqRk9G/SE/auyqlrQMYWCjEDhbMnZR+jDTcdlFk8cZVuhr2SvHBMA0NP5j+cBf4k25U5aUkDhxJS2tBnzpEuQoc4lEKYEUpodxAd6TO9WakjBNIfPhlqI94iUY1k2LOVwozi7UUOFBxUe+o61h/eM+WlBSjVLqzzxyyM/EwnvRQUFgZkqf95DKSodU4k+EVTbQ70o2/4k6tyikk3QipWfbez16YrvTMzVLUCQwqUJAY7Ur1AjD9tUOiQKFhaSxerT1bERz2avZpMyWUtiQSOJ8geQzTA3acqmISQQ0vvqOX4pqlZAbD3+fmYcax5fu/8Ah0S9UXRnTZghCiUoSXFQVkEEKpmauBpB0yzJVZ0r4gArCQ9cQSAk1zSWOxBeKZ8lSgtT+qXVhzcUYOOZJOQAJq0FXaiaZMzvELUkpKiSWYJIw0YsObR6LdkUuFdrvRZkYDVNQk6cU9KyAepy5wNZ1scP3kp5bkxLTNT3SkhLMcSiVYsmI8amvSBbGt5gqagfGGiqTaEk7Zq5Vk7pPoyol8BADhsKVE05kjwiy5cUlQnKSU4J0t1FBACWQC7tTxgS473UlxiLGv8Ab9eUd9oryUqQsV9VOnNHL6eOWTlJ6sqopdRxf16iZMtYCkstQL1ai3GT5wpu1eBSWUHFQUvmBT1huNoUSLUzgN7CagHU7wVKnqGQGWwGp2aOtLVakH3odeEpCEcOJ31VpXYQUi247OQ+SQ48E/MQltVqUQQdx9Zx1ZZvCofhPyhmjJht12kJxPiNBklRbPNhBc60vJ19fUEacxCWyTmPUQbNn+jbm8O14JHdlntMT1+UN/tQGFzn+Rr5xl5FoZaOvyMGzLwKlVbk20MY0K7YpJYFo9jLzLeSznKnviQDDftVaTjNAxU1f3R+Rgrs7eBwO4dSyFaVYNllGTvS9jMUSWBcHLXi/OCbFfZQnCGzBPCToBmCNoKaGa4fQZVsKg71yzfKEFutR70EGtPgIWDtOsJICXY54D/uzgWXfasRUU6MxlFXi2MNlEpfNshorlGjt81ljodG1hfec4FbjKnwhJa7wKlEnEK5d2oe4zKRULxIo58UHy9eG2sR46NncUkLSakF2o2TDfxhrdisMwocngBDs/rfpGHuy9Zkv1auoZyVGpAYUmDaDZV/zgvEJbqwqDd2pNAXJrM06+ESkm7HjyjT3M4tM8jRtQD/AOYk6mFfbxRUkEv+zGbbp2hGntJPTMWUpZS2BDbrSR7f3kpi6+bxVNkglnEsDT8O0RljeykdMJ+nU6syfRDpCK3T3WdgkU/iEMJN4+jIL8I0By2pSEk2diKj9ZxZCfU1E2VL7sKSgDjZwpQJzLM7MxH1nTfVtxqQQXAQweuppACLaFSADmFf7Y6nDCAdMm3Bz+MZq52LBtRoOsFoRhdRLs1FpTkOcMLHdhmSwUqlVSambLBZYbIqcEA5GM1ZJpyDvkGrXkPKNd2Zt6gEScRSrLKWfVSpW2X6xz/FTyY4bQ/2WwwhOVSM72isHdTCHFQVFlJUOJxQpJBp74WqSycTgg011L6j8MPu3eI2iY5dhU00UUjLoPGE01CjIdjhBFatmdfGKYJuUE5eWLlgoyaQ0uO1l8iT3bUBJPCxoIdX4ConhIocQ7ti5YkHhfMqz3jLXVPKVONEAf0nL3RtJl8Yic/ZriVUMAMliIZY1O0Ux9j0ytmtQAnJOSiuoagUiYkFuhfwhstaDLnEqWFdwQGVQ1SQBu4cxmZCiSvmD8FfnGy7NyUYZQmy8XfBeEhRCh3aUhsiGJBox+EXyNQjsSinJ0ZdTJlEsBiluHBq4A3fSPLosC5qnQGCXBLgAUJDOX+MfQ+0M9EuWEJCyHKQMRCQA1WTLH1rGIXaJaSSmWBU1K1mm9RnEsXxP/pHiGnh1fQIrVLXhVwkEDQ7QRe804AAWBS5oKspIz8oWW63ElIACQ2gGbnWCbbNeUdwhX9yTHQo9TJN1wqschJSSQHoanqdjF8yQC7JBwgmjZCpzECWd8DtT9IY26zYLOlSSQpYqcnC0+qdCIZumKlYlNsxaGvSLZS8+UCpQPrpFqJYON+orsH+usUsFUNLrs2IqckYU4qB8iPzj2hPERUAmi9a+yI7uRiqYDTgP6aH5eEDzSQkZ+qDQq25GFcuh0O7QqWAEpAfcBeuXrgQPKTTFplFcudjVLS+aglyVUcgPUs2eUae/bPKR6OUBhGTMSeZO76wYmkqMlOtYdokA2hJC1DYn4xIYWhneCuI19r5rhhYVejXU0w/3gQrvFsZ/e+aoJs01TKSlJUS2Wzg1OQ8TDWK1wbrnejmVL40a7pP5QvE1yqv3tf3o4tdpUjGlSSk4kluE5AiuFRYVzZucBSrUKvq+2xhZ0wx4FXqr0iv3oXTZnFBV4TXUrrF12WJChiXiNWDMNhr1ia4h308s9pPDyUPcGg+RMAdTBgJn9QIHwgqXLs2HCmYUhYr+y13NKwQi7JOA4FrLBzkXAFQGUwc6842yBqxKv8Aavo6P7xHa5voj0HxgKdamWAEsHTmrEfWfQCLZ6uHqBAkNHgVZg8mZzIHuhLorp84eWZGGURvhPml4RqUwV0+cCI7Z7ZpZUnNg7QRLtBWQVHIN4CKbC6eAjNXwS8SzFlkaPD0KH3UT3wALesXroDk3lF0ueZUwFNFJSWIf7itD1i67LKEnEELViJCVMWqDiDAFy7ZbQ9uhFnnd4aFUsMAQkuCKnCsMzggtvzhJ1XQxsVXzLWtcyYQSEgudsUwkfGFxnoKVy3atKjQ+L76RoLhtRUZwU5AVQBLsMVaDRtIztjsIUT+Fufx0jnxuri/YrLvV7hdpl4UIACRiDPhS7BNKimR5wzsVjCbOiaqYlSlgLwsKAnIqOatWagObiFCpqppTLCSSlxTkkJJ6Uz5xyuRMlslWgo/RI8MvfHRSkiNtMou5ypWeXLY6GHnaS0kyZIBYpVaE0pTvSAKcgIzEuUUFQVRQAavPQjOGlvn4m5rmnzmHmIEl1MKfGNF3t3slIU5UFO+F3Bar4MwRWuucK5a5ZcLxAYS2HD61OWTOfAQNwhJOEFhuP8AdXSHdiuyT3BKmUsh+EtXpt8onjhGI05tmZUMq+H8RrDKZKHEPwvmeR+Iiq2yU0YMcqajdtDrBqJYKJq9kU/leKT4ya6KCVOXJyrWmYzbPeNFeyFfZJX3QlHuTnntGbxFutKDSmxjU2mZiscvklH9kLPjX7jxXkyUsgkc/wAiPlBbpBmuoOAMKXGe7anlAaClJetDoasxFK7kQYojCsVdnq3IZ70i5NlMi8MKnKjUEHyZ26xVaLcCAGqEBPqjQbv8o8VMyDs3OmR2giyXBMtEwtRLtiPXIDWBqm7Ds0gCxnjRT2htvBtqnhknCOJxkNFNtGrs/YREtIUSpRFXyqNgP18Y4tFzS2rp7nz98OlYrkYm0ftFdYkaC0XRKKiSC/Ux7Gpg2Qmtq3Kj+L5qhld0zCD0D5dIBvKSUqAbRJzHP31g6yyeBSmLqAAodC5L9Q3nAvhqLu0M50l8wojXc06QhWhsNfWD+ZIhpaXnLw5Our7avno8EXlYgVymCQElKaF3Ti6DUnzhdqGSFU+W+I7AHzIHzgq78QDcNC7F9W2giy4UySDhdbFTu7AUHz6mPLqlKJCSCUldTphKnPn84CfDMZ3TNUVpQCTxy0HicVNWCk0oOdI7WtkqxAVdIdCFaEaANlF3ZKQhc1cyasoYd4kMKqDhPrBsIB+ELrxtQKlJTklThtXJfKAvLAxGtYNQ7gjk/ENonfPh8veIqVNdKjVg39wiqQr1evzEM1wPuPVTGA6I/sEKiihUz6V/Qv5iD1ZO+WEf0E/KB5tmecUJaq8IBalc6F2hB0NLukyVSphW/eBZwMwAGDNtSSWrpzyX3bZcS1VSK+0W08ts40lquGXLQnDUnN/B/l5CE09CZYURmVFn/dFOdR7xDCobWm9JqbOlBKcCahhVxqSDWKbFavRLQPWK1E0FSphty31jq9wTIQ2agzc6NC+1SDJtSkE+ouuYyIrUPq0TTtUPVdNDcKUoCVAhKpipqVOMiEgoLgZcvfpCOVLYqUaKWZiWIpiSzD+ZXhTnHt32lXdookAFZ0b1GaA0WpXo6isxSqFxXATvmaxtetmsc9krXJRjKyylmpo4S/CPN1c+HYQ27R3pKmgME0f38ySaMIzt3IQqUHFfA+0nRQI1PuhVeCFJUQoAUBDBORD1YZ/JoZVsK1wuvKYlkgEE0p5GBvtONSR+JRrzUVQGSX/IfKC7sk45gDD2jlskl6eEPL6gii+51IIWVJSWSWcOAySfAu0MJkhHcJWwxEfWYjOS156NoPqm0Ogp5YDtSFceh2FU5ZY/8a8ob3KMUlYrVkuz1KC3vgSddpUl5brydOahXbXrz6xpLls3dhMoKCEh1Tpn/p/tCSKkD1UpyLDIqJhZvgUZ63WUJnIlEKFHL567bgCNTb7PhsgpQYQ/8JhfbLyQZoMuUgA+0tImTCz1xF07+oB45nu8bWpVnmuXGJIAwgNwq2YZ8olK24jxqmZ5UgFCWAKsVPf5CPbSFDEaCgBzOdRUtFchQSUnZXxEX2hXo1g58HupHQiTO7pu8TZhx1Sln56BP184+mXdZ0JQClsnptlTmcuQ2ePm90yicWEhyv7zHNAJoQ4YnxbeDjeE6WCSpQZKCcSQakVFMOXWA5K6No303Frmu+wzHPQDkBGetzVDQl/8RzHIoSwORFD/ABGBpt/lgogV6/lFFIVwYcpJiQsmX2RoPJX5RIbZC6M5tShMLEKFcy5Yax1OWluGZTbEDAyJ6lH8h+cCSwDm+daPvz6fWaKI1hZnpST7T7EUb4v10i675gMxLhTCpLFTNXJLnOkVKsLpSQc3J5aMR73hjdOKWFqAQeHDWm5LMDv7htAlxGTFoWpyAkZt6qnbShOzQVZpSu9BYlWgAqxTTnq/jDbs/dEq0GYqbRSVDhGoIoXbkRpGiSmUhWCSAKMTUlgGqo8qUhHNeKDRlbNc65STUYizhiWYbg51+G8ASZBxGrGmTh20d4202bwKCADzNCTow0D6eMZi3SCFkfXT5+cUj3yI2Z61hScaVu4AoQfvCtYDs3rJHMfGNDifhXxDRwC0SXIlgjhDAioSnTmRDNcCn9StZYNzT/8AGqBUTPTk6ud+cN+4QoZ6irJ5iow0OVPlFiLFLxEgAl2YoAIqHyD7h/oQui1Ay7cs+0r+n/bFEqUpZrpv4+Ay2g1IRiYKQXP3paABUM7g1La5QaZspsI7sPnhVJqC7AhRUzNl4nONtRtUeWWaVrlJfJQU9AwTxbmrj6eFd/TCqcZiiVHFU066Bt40N3fZgupxUNHQCNH9Grl/zortcqSVKxBg5IcglxpxkiuUaP7AYms884Qz5OKUqQNOkcA/szq6t9AN+kOkSpTBJUBSoeUBQ7HoeoI8bBZLPQY0CrOO6OgctizPLc5Q2yBqednUYkDYV96WELL+mPPmciE/ypwadIdWW0JlopwjQkJFSQxdNDw1fKkCrsckucaS9S65JOIud6h/KJJ+pspXKMwrOHFwAkzFpphThJDe0XOfIGCl2KU7hSE5EN3KjWup0Hwhld8iSiUsOFEk1QQmjZES1Mf1iuyaJ0ZC8Ess0FQDpmc/e8NpY9GOgi+bZJZIdgRm+Als/wDUPWO04GAxIAYayt+ubP8AVDmwa2I5loUkuksQaHxh9dttTN+0BfAsjCSSyS8xJBY5HEkdXzGUcyLsQstVi/EEy1Jo4q6dSCfp4vRd0ohRJ9YgF0JzJcA8GZbnl4wkmnwdJg9psqsYphIKip6gggMOZFCcs84ltlESVgVBKSA76EHR9NzDKXPCUpQpfeJ0DJDJyZx8OZii12dZQQkpqxIAoAcRz0PLpzgJ35M014MwJZHspjuXZyUqCQmuTKSk0OxOcPLdZ0GYSAQxDuXqAxybMt5mC5siS4UEUBUohy1UlxoxGfNgIta+pJ7eyEV0rIDkVx1/nln5RYbSpKFMpQaXKIYnYO0FJQlCwnDQqHM+sE5++BZ6klKiHDpRsaaPkdIk/JePgrXaFFZBYju3qlJrhB1EBqtHAFMh3+4kfJoNmIDkg5pw5cmgSdJZOGmeTwyoDOJizRmFPup/KJHsyUaNWkSCAJkkSy5OhDKNOIEH3ExUu2J9kHwy81QFLmjcfE+Zj2dOGjaaxQjQQq0q0Ye8/lDZEiYmWKpLhy4L1q1D8oRSQCsAqABNSTpryy3hzOvQ/wDclK5mh/pU3uhZJ+wyr3KrPaVyiogtiDFh767V84aXZf6U0U1T7s69Yz860P7aPD9TA8uekO4Bp79qQUvqBmvt/aVOgBL6H9TCi0XticlnhV36XTlXOuUcC0JZ+eXzhlwWg2ZanLiKza1GBzaEh8qZUERVqqwZqa+cGzUHWCbhxEnbRz4PHtqvVS3Dskkk860BOreULkzhqffyjqTaiD65SK5HnsDCNe418ovRNoKHM68+kdKtrAUHu97isVm2ED9oTn7XlrFNtngkVeg1erVrBCOrvnoSCVJcKb1koUAXZ2o3UEeMVWtASqiQCasEpHm5J0gRE9PdNiD7OH9Yx7KtyQXcUSAK5slQ/KJ07tDp86eC0FqhORzSl8yNuWcMLsk48koID5IqAACS76P4EiBrPOQEjjAofaA9tTO/JoPslvlJSpPeJD6uHZ6+bEs23KNJuuASQbftpOBQZmBToKqYCg0rTbwjPWlQpwpy0H5dIJvG8ElDBYLqD8Q0Gfm0BKtCSMx5jnC44tI03bKftNfVT5Q0stpQoJRhSVNTgfwCnSfAvrCSYoOaiLTPqFOHzoA0Uas0WFWmaElgBQ14QEuNKP7zFapw2HgwjiVMSpCkkgHMOwq315xzZ5oxJJIPU8tfGDQrY3uy+zLDIpX7wO+VBWHNjnhRdQGFnJAGX4XetE05HpGWl3go0Mw150bz90HWO8EgEFaWPMZ/lE5Q9xosJvGwomAKSGo5TscyUvnzEIJtlwmtdjofraNBPt0tiQtJUQAapZmIIz8fGBLV3ZBaYgmntBi/jQgvXnGi2uGdMVOzUGY0htZLUrCsEgjC1eej9HhTNUnQgh9w4rr+cGWa34UKAUmp5PQU1G5hqAFXPNxLKlOAkH1RkaNn4wHa5nrgZYUjyLQTd01AQomYlJUTTEnLIUPjAdrKakLBcNmN308Y1I1s6lJK5qEj2kBPyju+0YVHTi30Zmfwiu7pie9SSUslGpSOTcVNYrvOaDUNnoUn4GDXTNg9pmFk1OUSK7QoECJDJcM2Mv8ArMvuUo7kEgJBPAxZeImiMTkcJrlrmD4L2ksyrMlWZfHhPL1EjmT4MwAESJDCt2cG8ZFD9mHP0q25ttyjhNtkh/8ALvXWavyo0eRIwDqReMpP+iFB3qRtk5Sfol6sR6q8pJBezhyQSQvDkcgAlhRwWzd84kSMYHtdplqSyJWAu+LGpRyyY05wHEiRjEiRIkYxIkSJGMSJEiRjEiRIkYxIkSJGMSJEiRjEiRIkYxIvsc4JUCpOIVpTbmCPMGPIkYweLdZqf5c5h/SKIZy/i2FvGJMvGTidMgABwOJycmJCgoAgA6HPWJEjGPEXnKFDZ0EAkipCqkmpGYZgzaeXn/UJPE1nDFmdZcEJY1AfOrZR7EjGOZ1tkFmkFLLxftSXTqh2oG1zEdC3yGH+WFNTNVWr6AdOkSJGMezbykEumzBNXbvFH2VBuIFhiIP8IHOPP+oyWINnHrOCJhBArQsK6aeGQEiRjHqLxkOXsoI271fLXwPnHEm8JQzs4NX9c/hplyJ/i2cGRIxgO1TUqU6UYAwGEEmoABLncufGJEiRjH//2Q=="/>
          <p:cNvSpPr>
            <a:spLocks noChangeAspect="1" noChangeArrowheads="1"/>
          </p:cNvSpPr>
          <p:nvPr/>
        </p:nvSpPr>
        <p:spPr bwMode="auto">
          <a:xfrm>
            <a:off x="155575" y="-830263"/>
            <a:ext cx="2638425" cy="173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data:image/jpeg;base64,/9j/4AAQSkZJRgABAQAAAQABAAD/2wCEAAkGBhQSERUUExQVFRUWGBwYGBgXFRcYFxwYGhsfGBkYGBgXHCYhGhokGRwYHy8gIycpLCwsGh4xNTAqNSYrLCkBCQoKDgwOGg8PGiwkHyQsLCwsLCwsLCwsLCwsLCwsLCwsLCksLCwsLCwsLCwsKSwsLCwsKSwsKSwsLCwsLCwsLP/AABEIALYBFQMBIgACEQEDEQH/xAAbAAACAwEBAQAAAAAAAAAAAAAEBQADBgIBB//EAEYQAAECAwYDBAcFBgUCBwAAAAECEQADIQQFEjFBUSJhcQYTgZEjMkKhscHwFFJi0eEzcoKSorIHJEPS8RVTFjRzo7PCw//EABkBAAMBAQEAAAAAAAAAAAAAAAECAwAEBf/EACsRAAICAwABAgUDBQEAAAAAAAABAhEDEiExIkEEMlGB8GFxkSMzQqGxE//aAAwDAQACEQMRAD8A1KkVjhYglCI6KIZIkwQiPGghUqO5NnapggB5cvwhjZpQjhMnWImaAWBqztXKBYQ1UsNC+0yg7CLjaSoZEfXKBVGCkZsFmoY0gQlQNS/LCBDKYIoUl4ziZSB0VizuYtlyxHfdvGUTORSZYiopA6wStDPWKxIStlBjz9/hpCsZAn2Z6xciSG3gmTIOxPlQb1iybZqRqMAGVHqJcXYGjvBBRjmXLjwyg0dgtrnRopk2hwrcLUD/ADn5QTFiC0WqLiBpkwgOElRyAA9/IRdLOJILKHUFJ8QYDMhbOs5JmdB7xAF7yGNUgHCP/tGgEj1x+EfOE98SS6qNQDN/vVy6xyyfS6XBX2XDls/+I1Blt8Iy3ZeepJpqoe4RorbOU1AaguwyjpOcyN4S6k6P51yi0H0A5k/FvlHlsQVkc2A26/OLLUQEJSMok30dLhzds18IbTfxh1Kk0eF9wSQUnJ6dWrlGiNm4eUUQBV3FfGOVyDsYZy5HSLVywGGRrRxU/OGsSjPzERcmwcL+6GaLvdTmjeL06Bqv9Uj2dZ8PlDIAiWjlEg6bLD5RIYQ0iXi5Nc/dnAdotYQ5OSUKWeiW0hggDxEIOczEMHTXkS3nSLLMtxVnaOZq4qcgvAGDlrA6wNMaoy8THMxTs9W90VrU8Cgs4tSEqGEufGv6xXLR49Y7zjsSzpDLgj6VqRpHsuzR5MnBCmWWcP4awbZpSVMpJJcNmWbo7PzZ4OyBqyr7O5yifZ2g1akpIBIBOTlnapaOjJrWF3G1YtXL5a7fXnEQl4ZIlgnpyPx1iubZwI21h1oH7tbjCEka4ioHwYGJOyjsTmjgKBggQME6n5fOOFS3NNd+XugzunJaKUrCSXLROylA1qsiwksK6bwlsdsCp85AIUAskEEEeurJtwRGoRbwSG1dvImPmF12sItcxRoCpYURo66E8nYfxQin6qGlHhvAPVbf5QWwoSA+TtXz84UTrQwT1+Rhh9qAQVcnirYqQVZ2UJjhsII0rQ7H9YX37Zw6uSUn3q/WLp9rCEL0Kklq8jCi+LaSleZ4U/FUcc/mOhfKZ65JmFbP7Xy/WHdptZKQ5Gv1nGOu62NML0Y08hDu7VlSw5pX4R12ctDDhdI1AII6p/X4wqvZDYesMbHWYNc/7IF7SUwgs+dNtohfrK16C7szVSeYjb9wyWjF9mkhknX6OUa+Va3SK57jD7jF2mTi+A6UAEg02iw2QqDpVhL5gAlvHKOZso4hqPhDIpAFGgvwADmWMtQxSsAJqHMGzLSwhfaJwOUaKfuLJoVT5QJ/WPY9WisSK2JQgtt6/aScDpxAywoGa1SHCjhALuARkx3rDTs/2yxqwWhkK9ldWUHLvSjNnlQu0KrJ3hT3ipaMZYgGSt3AXTiVU8KctxyhNbZCgzIAxByhTuk1oCDXJ6gitefPCTLzij6+hNM48KYw3Yi+zLR3SwSgr4MyUvmkjbWmTKpG4K4duxFw5MlqvFZEXkPHSJEBcGfQaSl/MxclDQNKtIdQr6xbzaGX2IsTAlKjRjZUJQOYHlBEtQTlAc0kZwRJSlqmJuRRRLzOBAcA9RHE20jWm8Lr0vFMqgOJZHCgHiOjsA7c2aFsq+sTJIKVsSQQQeH1qEacnHOrQo45VbGMema+sJPtmJSR/wAxopFjGEE6wyk0K42Cd0SaRZLs9YMl2TYP9co6nkIDrISBqSAPF4psT1BEWdqwHeSPOGi1DesJJ1pSFLcmpAqSdyW2DkRNvpRIWz7YJSgo7EdHb9PKPnyFv9oVo/8A+qPzjc9sA9lBSxPeJb+VY0jJ2m7lSZJm8MyXNW3CSC7hbcQr6mYjmhNOb/j+Cso+k0iLTilopkW8gRBqZ3oyPrOMpYr0W5SGwlCZiaVGKjZ1pDORbyWG4Zg+dKuSY7l1HK301EialUtb6JapA0O8LL1ny3VKBdRRiNKAioGLeuQ6RJysEqYVFgzVzz/NozNonemJBp3Z8sAMczScrLX6aE8lAK+p/KCPtIRq3U/nAtjsS54UmWHU9A4Gz1UQBFts7I2iXKWpXdUSTScglhmwBr0isskIumyKhJ+ENbrtRd38R+60X9oKpSeUYq5rMpE3FoS5Y7gkRsb5W6EHlC16rH/xouuCc2DwHnGtTJBAKgC2VMgYxV0K9X60jYWG2HACA7Bn6R0EUHWW8ElRQKnWh8nyi21pXoQB0d+p26RzInOAQ3i7dKQJNNoXhUDLSxfBWoYhlFizu+rECsb3D5KlLLkHaOCWDUjhMx5i9GAGkcTd+cPYlCi1ieSGmI8EN/coxIMnmsewBjB2ywBExaXBCeQLnxjuXZVEHAVApCSphRikZ6nyjW3hdXcLmYiFFYxl0FJAxcieE4eWRgTs12aRahOUVqxpdKAlwBmlJXwsQwNAXMcyZdi+77BOUQhaCA7KJlLZP7yUh/6Y+n3VZFy5YRMUFqFHAamj7nnTSkFypATkTu9A/NgwFNG0G0EhPSKJomylMl9I9TIxJVphi0TmgORairvNqEQrYUhEvgWW3PxjXzFEO+RjJTkvi6n4w4sc9RxAkqhJ2xsbornKJzgmSHEKJHaexEl7RLJBqH+eXjlGlscyVNQFS1JWmlUkEVrpE7KUBSgHyrC/tAfRgAPXXQ6EbQ9nyIz9/wAxks+sFM1mcl2j0ojd2GeCkdI+cykvOFSHLZCNlZbsnsMMynRjDMCZoEWgJDbwLPWF0IBB3Ds3/MK02ee5GPI/r92BpiLTiYLIYbb/AMPKCYNt0wIAAo5ApoHanhCicsFUwBtBxOTWju8D26dPf0lWII4WyPJMIb0t0xJzYuH8K6pguPAKXRvaZa5lkQ5BOITC1AEhKiQN2cDcxm7bawbtkJ1TOIPgFD4ND64bSV2NT6IUPcYx3aAiX3ktPqpnDCn+AvHm4v7zi/rf5/J15F/Tv9CuzqdSWU3oUZEg0d2bXkXEaiwFKJMiao1WWUSl8ICSXAAzcaRg5MwlSMqIQKlt4+gXFY5s6VJCcHoSDVUypZtE03oY682RRhVnPjg3KzvtPeUkyFplImOZb97MCgVMtA4Rk1dnjOSZwUsHP0XT2AIf9vrTMwhMxnKFKDFRDY5afaAOm0Yy7Jrk19kgdMIaF+EXoNnfqH3Y6UMSzl0fb9I0HaM/5VZYnhVryjKdlJ2FS3LBjz0Gxhrf1rezKDn1TEviY3mX2Gw/IZmxVA0Zi/hD28poVKGHiLGgqachCK8ZXdSZYZlFs2OkMZRmBKGWou9HYZNkA2XKO1Iiwu6JgZJH3X8Gb5xp7FaeEgMOTbxh7nWeAAj1dtC0aORLSEkkk7Vi5A0titLBmP8AKYuNuGAkBTt9089WjN2Ysagmn3jFN9XqqXJlhFFE9aB94ILCZNsaYuiq/hMWz7Z6oZWnsmALmtfeoKlesKKYePk3wjmdaDiDxvAWMF2lLlwr+Ux7Aq1uTEjWEu7WSEd/handpoMOE8eEvVzVQq2hYw9/w4u0GQqYVqdS8iQxCUpSCQahqpo1AOUZ7ttbh3stI9fiBIAqMUuYAVCuYVnTJszGp7IW6V3REoulKlAEJUBm4Zw2RFMxSObpY0/2cZM5iuZZGjmfaQkO8IJl+L+1BGI4SRSjMUPtA27Qa5Y0t81ABGRhUi0uSkDIgeYf4xLbNSrGFZ4k7+riDim+UKLHbEJn8IoXDPyej5ZQyQrYXapZKVMWqfjC+9rmK5S0pLzFAMZkybhSNSwJBpo2Z8IZzlDuyXzJbxgqzTU94HIqwZ+UZhjJrwfPLf2JmyJap6ZuNEvCFAJKVnEcJwioIBwsCavyh3dHZq12NQnqRKWWJZC8Cku3FgHCokZgCmgJjWWIca+IgPkG3O8UXna2CqvT5QvBnNvrHqrVwYgXH1tGO7S2kqWdgINmX8kjB9PCW+7QlTAlsSggPuThHWsMoUJtfBdYprzUj8Qdo+j2OcnC2ozz2f5xhrqsIRhLO6xUnRzy5RoPteCXOXR0miXzZCTs8LOcYdkGKcuIrvS+DLmKSlCatxFRzwvlhPSMzfXaufJmUYBYJapAatH+cN7Nbk2sB0sxLh6igDgt9VjIf4gylylIC2qlWFQ1BaraEBvOI48u03FlpwqKZoJfaATZaFLKXBINRViQ7U0O0Jr2mhYWoEs9K1yb4RkZM5aUUWclFiAavvDCyzlGSokChY9MSUs+7qEdj8HOvJrezaiLKt9Qpv5f+Yy3awkWibp6R/JDx9WuS5ZapLKS/Q6FIIZi2REfNf8AECxpSZa05rM7FUlyiYtCenCAKfOPHwZFL4h1+flHfkdYlEyRmZfwe5Rj6H2HvwImCWQeKlVIAfPNShppHzJRPPMfGH91XsbOuXOwusKSalJSwfk4oW+mjuz4940Qxz1Nz/iSkOggggyDUEEfthqIwN3TVAlkpIY5qI0A+6Y1/bCeFSEqH3Z1ORtyqeUZW7lcE0GvACCwd3Cdtn+hA+GWsKEy9dl1wd4pS8KUkBJJ4jlQfdrB1othXLWkhigMdRUBQr4x32ITWaT/ANpXxEeXOlMy1KQoOlZSCP4B8xC5vnb+gccqVC2/gppWJqygoM+TkV58MNJE6ksHca8ukddrpAdQQmklKUZ5DEsNXMuYFu+0JX3YOqkg+4R045XGyM10l2ew1DhA+A+Lw0slsoxNcJMJLFPwpBoM/iYku0Ms5gYCHLs5bXpFkybRpjeQcAHMJGucU3osGUCwoQKtz3HOFFknuoEEFmNIJnznlZ/6gzdsuUCfK/cES64LSRjYBsIcuwpU5DaLTagtyDizHC7eZAgI2/vkiURhQlLBQSkTDUF3qED8KR4mr12KyGWVDGVpLMSTiHIh2IrmGgetlFovI9lTVfdHiY8jiyFx9dIkambb9CvtZaEd6VJllBRhUGwpBdSQcQAL5DbOHv8Ahzbv8uoFJAxvi4W9RAAZ8TsAahq5xj+19qPeCgqSCdvaA8oedjpoEkgaEZkEvgQ7cnduTQFEzl7mzt944mbIKH5QhnT/APOA9D/7Yi1M9qdPjCS02n/OpVoAD/REXGsv2K7Xj+4baL3PpEvXhY5UBc59fjC6wzSFgmrPv00rtAk5QKlFy56e6KkW0S1peu+ewIzHWOjWjl2s1CrRwEMcz8B55HziG2nvJdcqn4D4QpTbXBLvrnyrBtgWCouAWAz33o0I3qmx11pIaWO8/SKSkKUo6JSpRoS+Q5iA73thR6wUkkihSoFsjp74V3SvFaLQlVUsGBKUilok+1RvGF3byZhRLahCCfXC6kp9oEgxy5Mly1R1Ysfp2YoveaFTphw8JNHHIAacjCtFqViSGAIWhnoHC07aO0G2ZzLcvXnAFrJ7xJrmnpRYi0PCFlVs+m3Naz3SFrwjiBOEkgDiOtcoQX1eRM1b5TAT0NQn3MIIkrV9mABaqRk9G/SE/auyqlrQMYWCjEDhbMnZR+jDTcdlFk8cZVuhr2SvHBMA0NP5j+cBf4k25U5aUkDhxJS2tBnzpEuQoc4lEKYEUpodxAd6TO9WakjBNIfPhlqI94iUY1k2LOVwozi7UUOFBxUe+o61h/eM+WlBSjVLqzzxyyM/EwnvRQUFgZkqf95DKSodU4k+EVTbQ70o2/4k6tyikk3QipWfbez16YrvTMzVLUCQwqUJAY7Ur1AjD9tUOiQKFhaSxerT1bERz2avZpMyWUtiQSOJ8geQzTA3acqmISQQ0vvqOX4pqlZAbD3+fmYcax5fu/8Ah0S9UXRnTZghCiUoSXFQVkEEKpmauBpB0yzJVZ0r4gArCQ9cQSAk1zSWOxBeKZ8lSgtT+qXVhzcUYOOZJOQAJq0FXaiaZMzvELUkpKiSWYJIw0YsObR6LdkUuFdrvRZkYDVNQk6cU9KyAepy5wNZ1scP3kp5bkxLTNT3SkhLMcSiVYsmI8amvSBbGt5gqagfGGiqTaEk7Zq5Vk7pPoyol8BADhsKVE05kjwiy5cUlQnKSU4J0t1FBACWQC7tTxgS473UlxiLGv8Ab9eUd9oryUqQsV9VOnNHL6eOWTlJ6sqopdRxf16iZMtYCkstQL1ai3GT5wpu1eBSWUHFQUvmBT1huNoUSLUzgN7CagHU7wVKnqGQGWwGp2aOtLVakH3odeEpCEcOJ31VpXYQUi247OQ+SQ48E/MQltVqUQQdx9Zx1ZZvCofhPyhmjJht12kJxPiNBklRbPNhBc60vJ19fUEacxCWyTmPUQbNn+jbm8O14JHdlntMT1+UN/tQGFzn+Rr5xl5FoZaOvyMGzLwKlVbk20MY0K7YpJYFo9jLzLeSznKnviQDDftVaTjNAxU1f3R+Rgrs7eBwO4dSyFaVYNllGTvS9jMUSWBcHLXi/OCbFfZQnCGzBPCToBmCNoKaGa4fQZVsKg71yzfKEFutR70EGtPgIWDtOsJICXY54D/uzgWXfasRUU6MxlFXi2MNlEpfNshorlGjt81ljodG1hfec4FbjKnwhJa7wKlEnEK5d2oe4zKRULxIo58UHy9eG2sR46NncUkLSakF2o2TDfxhrdisMwocngBDs/rfpGHuy9Zkv1auoZyVGpAYUmDaDZV/zgvEJbqwqDd2pNAXJrM06+ESkm7HjyjT3M4tM8jRtQD/AOYk6mFfbxRUkEv+zGbbp2hGntJPTMWUpZS2BDbrSR7f3kpi6+bxVNkglnEsDT8O0RljeykdMJ+nU6syfRDpCK3T3WdgkU/iEMJN4+jIL8I0By2pSEk2diKj9ZxZCfU1E2VL7sKSgDjZwpQJzLM7MxH1nTfVtxqQQXAQweuppACLaFSADmFf7Y6nDCAdMm3Bz+MZq52LBtRoOsFoRhdRLs1FpTkOcMLHdhmSwUqlVSambLBZYbIqcEA5GM1ZJpyDvkGrXkPKNd2Zt6gEScRSrLKWfVSpW2X6xz/FTyY4bQ/2WwwhOVSM72isHdTCHFQVFlJUOJxQpJBp74WqSycTgg011L6j8MPu3eI2iY5dhU00UUjLoPGE01CjIdjhBFatmdfGKYJuUE5eWLlgoyaQ0uO1l8iT3bUBJPCxoIdX4ConhIocQ7ti5YkHhfMqz3jLXVPKVONEAf0nL3RtJl8Yic/ZriVUMAMliIZY1O0Ux9j0ytmtQAnJOSiuoagUiYkFuhfwhstaDLnEqWFdwQGVQ1SQBu4cxmZCiSvmD8FfnGy7NyUYZQmy8XfBeEhRCh3aUhsiGJBox+EXyNQjsSinJ0ZdTJlEsBiluHBq4A3fSPLosC5qnQGCXBLgAUJDOX+MfQ+0M9EuWEJCyHKQMRCQA1WTLH1rGIXaJaSSmWBU1K1mm9RnEsXxP/pHiGnh1fQIrVLXhVwkEDQ7QRe804AAWBS5oKspIz8oWW63ElIACQ2gGbnWCbbNeUdwhX9yTHQo9TJN1wqschJSSQHoanqdjF8yQC7JBwgmjZCpzECWd8DtT9IY26zYLOlSSQpYqcnC0+qdCIZumKlYlNsxaGvSLZS8+UCpQPrpFqJYON+orsH+usUsFUNLrs2IqckYU4qB8iPzj2hPERUAmi9a+yI7uRiqYDTgP6aH5eEDzSQkZ+qDQq25GFcuh0O7QqWAEpAfcBeuXrgQPKTTFplFcudjVLS+aglyVUcgPUs2eUae/bPKR6OUBhGTMSeZO76wYmkqMlOtYdokA2hJC1DYn4xIYWhneCuI19r5rhhYVejXU0w/3gQrvFsZ/e+aoJs01TKSlJUS2Wzg1OQ8TDWK1wbrnejmVL40a7pP5QvE1yqv3tf3o4tdpUjGlSSk4kluE5AiuFRYVzZucBSrUKvq+2xhZ0wx4FXqr0iv3oXTZnFBV4TXUrrF12WJChiXiNWDMNhr1ia4h308s9pPDyUPcGg+RMAdTBgJn9QIHwgqXLs2HCmYUhYr+y13NKwQi7JOA4FrLBzkXAFQGUwc6842yBqxKv8Aavo6P7xHa5voj0HxgKdamWAEsHTmrEfWfQCLZ6uHqBAkNHgVZg8mZzIHuhLorp84eWZGGURvhPml4RqUwV0+cCI7Z7ZpZUnNg7QRLtBWQVHIN4CKbC6eAjNXwS8SzFlkaPD0KH3UT3wALesXroDk3lF0ueZUwFNFJSWIf7itD1i67LKEnEELViJCVMWqDiDAFy7ZbQ9uhFnnd4aFUsMAQkuCKnCsMzggtvzhJ1XQxsVXzLWtcyYQSEgudsUwkfGFxnoKVy3atKjQ+L76RoLhtRUZwU5AVQBLsMVaDRtIztjsIUT+Fufx0jnxuri/YrLvV7hdpl4UIACRiDPhS7BNKimR5wzsVjCbOiaqYlSlgLwsKAnIqOatWagObiFCpqppTLCSSlxTkkJJ6Uz5xyuRMlslWgo/RI8MvfHRSkiNtMou5ypWeXLY6GHnaS0kyZIBYpVaE0pTvSAKcgIzEuUUFQVRQAavPQjOGlvn4m5rmnzmHmIEl1MKfGNF3t3slIU5UFO+F3Bar4MwRWuucK5a5ZcLxAYS2HD61OWTOfAQNwhJOEFhuP8AdXSHdiuyT3BKmUsh+EtXpt8onjhGI05tmZUMq+H8RrDKZKHEPwvmeR+Iiq2yU0YMcqajdtDrBqJYKJq9kU/leKT4ya6KCVOXJyrWmYzbPeNFeyFfZJX3QlHuTnntGbxFutKDSmxjU2mZiscvklH9kLPjX7jxXkyUsgkc/wAiPlBbpBmuoOAMKXGe7anlAaClJetDoasxFK7kQYojCsVdnq3IZ70i5NlMi8MKnKjUEHyZ26xVaLcCAGqEBPqjQbv8o8VMyDs3OmR2giyXBMtEwtRLtiPXIDWBqm7Ds0gCxnjRT2htvBtqnhknCOJxkNFNtGrs/YREtIUSpRFXyqNgP18Y4tFzS2rp7nz98OlYrkYm0ftFdYkaC0XRKKiSC/Ux7Gpg2Qmtq3Kj+L5qhld0zCD0D5dIBvKSUqAbRJzHP31g6yyeBSmLqAAodC5L9Q3nAvhqLu0M50l8wojXc06QhWhsNfWD+ZIhpaXnLw5Our7avno8EXlYgVymCQElKaF3Ti6DUnzhdqGSFU+W+I7AHzIHzgq78QDcNC7F9W2giy4UySDhdbFTu7AUHz6mPLqlKJCSCUldTphKnPn84CfDMZ3TNUVpQCTxy0HicVNWCk0oOdI7WtkqxAVdIdCFaEaANlF3ZKQhc1cyasoYd4kMKqDhPrBsIB+ELrxtQKlJTklThtXJfKAvLAxGtYNQ7gjk/ENonfPh8veIqVNdKjVg39wiqQr1evzEM1wPuPVTGA6I/sEKiihUz6V/Qv5iD1ZO+WEf0E/KB5tmecUJaq8IBalc6F2hB0NLukyVSphW/eBZwMwAGDNtSSWrpzyX3bZcS1VSK+0W08ts40lquGXLQnDUnN/B/l5CE09CZYURmVFn/dFOdR7xDCobWm9JqbOlBKcCahhVxqSDWKbFavRLQPWK1E0FSphty31jq9wTIQ2agzc6NC+1SDJtSkE+ouuYyIrUPq0TTtUPVdNDcKUoCVAhKpipqVOMiEgoLgZcvfpCOVLYqUaKWZiWIpiSzD+ZXhTnHt32lXdookAFZ0b1GaA0WpXo6isxSqFxXATvmaxtetmsc9krXJRjKyylmpo4S/CPN1c+HYQ27R3pKmgME0f38ySaMIzt3IQqUHFfA+0nRQI1PuhVeCFJUQoAUBDBORD1YZ/JoZVsK1wuvKYlkgEE0p5GBvtONSR+JRrzUVQGSX/IfKC7sk45gDD2jlskl6eEPL6gii+51IIWVJSWSWcOAySfAu0MJkhHcJWwxEfWYjOS156NoPqm0Ogp5YDtSFceh2FU5ZY/8a8ob3KMUlYrVkuz1KC3vgSddpUl5brydOahXbXrz6xpLls3dhMoKCEh1Tpn/p/tCSKkD1UpyLDIqJhZvgUZ63WUJnIlEKFHL567bgCNTb7PhsgpQYQ/8JhfbLyQZoMuUgA+0tImTCz1xF07+oB45nu8bWpVnmuXGJIAwgNwq2YZ8olK24jxqmZ5UgFCWAKsVPf5CPbSFDEaCgBzOdRUtFchQSUnZXxEX2hXo1g58HupHQiTO7pu8TZhx1Sln56BP184+mXdZ0JQClsnptlTmcuQ2ePm90yicWEhyv7zHNAJoQ4YnxbeDjeE6WCSpQZKCcSQakVFMOXWA5K6No303Frmu+wzHPQDkBGetzVDQl/8RzHIoSwORFD/ABGBpt/lgogV6/lFFIVwYcpJiQsmX2RoPJX5RIbZC6M5tShMLEKFcy5Yax1OWluGZTbEDAyJ6lH8h+cCSwDm+daPvz6fWaKI1hZnpST7T7EUb4v10i675gMxLhTCpLFTNXJLnOkVKsLpSQc3J5aMR73hjdOKWFqAQeHDWm5LMDv7htAlxGTFoWpyAkZt6qnbShOzQVZpSu9BYlWgAqxTTnq/jDbs/dEq0GYqbRSVDhGoIoXbkRpGiSmUhWCSAKMTUlgGqo8qUhHNeKDRlbNc65STUYizhiWYbg51+G8ASZBxGrGmTh20d4202bwKCADzNCTow0D6eMZi3SCFkfXT5+cUj3yI2Z61hScaVu4AoQfvCtYDs3rJHMfGNDifhXxDRwC0SXIlgjhDAioSnTmRDNcCn9StZYNzT/8AGqBUTPTk6ud+cN+4QoZ6irJ5iow0OVPlFiLFLxEgAl2YoAIqHyD7h/oQui1Ay7cs+0r+n/bFEqUpZrpv4+Ay2g1IRiYKQXP3paABUM7g1La5QaZspsI7sPnhVJqC7AhRUzNl4nONtRtUeWWaVrlJfJQU9AwTxbmrj6eFd/TCqcZiiVHFU066Bt40N3fZgupxUNHQCNH9Grl/zortcqSVKxBg5IcglxpxkiuUaP7AYms884Qz5OKUqQNOkcA/szq6t9AN+kOkSpTBJUBSoeUBQ7HoeoI8bBZLPQY0CrOO6OgctizPLc5Q2yBqednUYkDYV96WELL+mPPmciE/ypwadIdWW0JlopwjQkJFSQxdNDw1fKkCrsckucaS9S65JOIud6h/KJJ+pspXKMwrOHFwAkzFpphThJDe0XOfIGCl2KU7hSE5EN3KjWup0Hwhld8iSiUsOFEk1QQmjZES1Mf1iuyaJ0ZC8Ess0FQDpmc/e8NpY9GOgi+bZJZIdgRm+Als/wDUPWO04GAxIAYayt+ubP8AVDmwa2I5loUkuksQaHxh9dttTN+0BfAsjCSSyS8xJBY5HEkdXzGUcyLsQstVi/EEy1Jo4q6dSCfp4vRd0ohRJ9YgF0JzJcA8GZbnl4wkmnwdJg9psqsYphIKip6gggMOZFCcs84ltlESVgVBKSA76EHR9NzDKXPCUpQpfeJ0DJDJyZx8OZii12dZQQkpqxIAoAcRz0PLpzgJ35M014MwJZHspjuXZyUqCQmuTKSk0OxOcPLdZ0GYSAQxDuXqAxybMt5mC5siS4UEUBUohy1UlxoxGfNgIta+pJ7eyEV0rIDkVx1/nln5RYbSpKFMpQaXKIYnYO0FJQlCwnDQqHM+sE5++BZ6klKiHDpRsaaPkdIk/JePgrXaFFZBYju3qlJrhB1EBqtHAFMh3+4kfJoNmIDkg5pw5cmgSdJZOGmeTwyoDOJizRmFPup/KJHsyUaNWkSCAJkkSy5OhDKNOIEH3ExUu2J9kHwy81QFLmjcfE+Zj2dOGjaaxQjQQq0q0Ye8/lDZEiYmWKpLhy4L1q1D8oRSQCsAqABNSTpryy3hzOvQ/wDclK5mh/pU3uhZJ+wyr3KrPaVyiogtiDFh767V84aXZf6U0U1T7s69Yz860P7aPD9TA8uekO4Bp79qQUvqBmvt/aVOgBL6H9TCi0XticlnhV36XTlXOuUcC0JZ+eXzhlwWg2ZanLiKza1GBzaEh8qZUERVqqwZqa+cGzUHWCbhxEnbRz4PHtqvVS3Dskkk860BOreULkzhqffyjqTaiD65SK5HnsDCNe418ovRNoKHM68+kdKtrAUHu97isVm2ED9oTn7XlrFNtngkVeg1erVrBCOrvnoSCVJcKb1koUAXZ2o3UEeMVWtASqiQCasEpHm5J0gRE9PdNiD7OH9Yx7KtyQXcUSAK5slQ/KJ07tDp86eC0FqhORzSl8yNuWcMLsk48koID5IqAACS76P4EiBrPOQEjjAofaA9tTO/JoPslvlJSpPeJD6uHZ6+bEs23KNJuuASQbftpOBQZmBToKqYCg0rTbwjPWlQpwpy0H5dIJvG8ElDBYLqD8Q0Gfm0BKtCSMx5jnC44tI03bKftNfVT5Q0stpQoJRhSVNTgfwCnSfAvrCSYoOaiLTPqFOHzoA0Uas0WFWmaElgBQ14QEuNKP7zFapw2HgwjiVMSpCkkgHMOwq315xzZ5oxJJIPU8tfGDQrY3uy+zLDIpX7wO+VBWHNjnhRdQGFnJAGX4XetE05HpGWl3go0Mw150bz90HWO8EgEFaWPMZ/lE5Q9xosJvGwomAKSGo5TscyUvnzEIJtlwmtdjofraNBPt0tiQtJUQAapZmIIz8fGBLV3ZBaYgmntBi/jQgvXnGi2uGdMVOzUGY0htZLUrCsEgjC1eej9HhTNUnQgh9w4rr+cGWa34UKAUmp5PQU1G5hqAFXPNxLKlOAkH1RkaNn4wHa5nrgZYUjyLQTd01AQomYlJUTTEnLIUPjAdrKakLBcNmN308Y1I1s6lJK5qEj2kBPyju+0YVHTi30Zmfwiu7pie9SSUslGpSOTcVNYrvOaDUNnoUn4GDXTNg9pmFk1OUSK7QoECJDJcM2Mv8ArMvuUo7kEgJBPAxZeImiMTkcJrlrmD4L2ksyrMlWZfHhPL1EjmT4MwAESJDCt2cG8ZFD9mHP0q25ttyjhNtkh/8ALvXWavyo0eRIwDqReMpP+iFB3qRtk5Sfol6sR6q8pJBezhyQSQvDkcgAlhRwWzd84kSMYHtdplqSyJWAu+LGpRyyY05wHEiRjEiRIkYxIkSJGMSJEiRjEiRIkYxIkSJGMSJEiRjEiRIkYxIvsc4JUCpOIVpTbmCPMGPIkYweLdZqf5c5h/SKIZy/i2FvGJMvGTidMgABwOJycmJCgoAgA6HPWJEjGPEXnKFDZ0EAkipCqkmpGYZgzaeXn/UJPE1nDFmdZcEJY1AfOrZR7EjGOZ1tkFmkFLLxftSXTqh2oG1zEdC3yGH+WFNTNVWr6AdOkSJGMezbykEumzBNXbvFH2VBuIFhiIP8IHOPP+oyWINnHrOCJhBArQsK6aeGQEiRjHqLxkOXsoI271fLXwPnHEm8JQzs4NX9c/hplyJ/i2cGRIxgO1TUqU6UYAwGEEmoABLncufGJEiRjH//2Q=="/>
          <p:cNvSpPr>
            <a:spLocks noChangeAspect="1" noChangeArrowheads="1"/>
          </p:cNvSpPr>
          <p:nvPr/>
        </p:nvSpPr>
        <p:spPr bwMode="auto">
          <a:xfrm>
            <a:off x="307975" y="-677863"/>
            <a:ext cx="2638425" cy="173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http://t3.gstatic.com/images?q=tbn:ANd9GcSGaRE4uV9kZo1qeA-ThUI84-Hv8xbrHcw1mRsuytsRv3riMxXAdRGhTMB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33400"/>
            <a:ext cx="8069446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266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t2.gstatic.com/images?q=tbn:ANd9GcQRECTNzn5desk5ShpXaUZA0UVUQCbupYu7F5ZZwo7eDUuGoZ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51608"/>
            <a:ext cx="8155565" cy="4582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76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10.0&quot;&gt;&lt;object type=&quot;1&quot; unique_id=&quot;10001&quot;&gt;&lt;object type=&quot;2&quot; unique_id=&quot;10294&quot;&gt;&lt;object type=&quot;3&quot; unique_id=&quot;10295&quot;&gt;&lt;property id=&quot;20148&quot; value=&quot;5&quot;/&gt;&lt;property id=&quot;20300&quot; value=&quot;Slide 1 - &amp;quot;TRI - Writes&amp;quot;&quot;/&gt;&lt;property id=&quot;20307&quot; value=&quot;256&quot;/&gt;&lt;/object&gt;&lt;object type=&quot;3&quot; unique_id=&quot;10296&quot;&gt;&lt;property id=&quot;20148&quot; value=&quot;5&quot;/&gt;&lt;property id=&quot;20300&quot; value=&quot;Slide 2&quot;/&gt;&lt;property id=&quot;20307&quot; value=&quot;257&quot;/&gt;&lt;/object&gt;&lt;object type=&quot;3&quot; unique_id=&quot;10297&quot;&gt;&lt;property id=&quot;20148&quot; value=&quot;5&quot;/&gt;&lt;property id=&quot;20300&quot; value=&quot;Slide 3&quot;/&gt;&lt;property id=&quot;20307&quot; value=&quot;258&quot;/&gt;&lt;/object&gt;&lt;object type=&quot;3&quot; unique_id=&quot;10298&quot;&gt;&lt;property id=&quot;20148&quot; value=&quot;5&quot;/&gt;&lt;property id=&quot;20300&quot; value=&quot;Slide 4&quot;/&gt;&lt;property id=&quot;20307&quot; value=&quot;259&quot;/&gt;&lt;/object&gt;&lt;object type=&quot;3&quot; unique_id=&quot;10299&quot;&gt;&lt;property id=&quot;20148&quot; value=&quot;5&quot;/&gt;&lt;property id=&quot;20300&quot; value=&quot;Slide 5&quot;/&gt;&lt;property id=&quot;20307&quot; value=&quot;260&quot;/&gt;&lt;/object&gt;&lt;object type=&quot;3&quot; unique_id=&quot;10301&quot;&gt;&lt;property id=&quot;20148&quot; value=&quot;5&quot;/&gt;&lt;property id=&quot;20300&quot; value=&quot;Slide 6&quot;/&gt;&lt;property id=&quot;20307&quot; value=&quot;262&quot;/&gt;&lt;/object&gt;&lt;object type=&quot;3&quot; unique_id=&quot;10302&quot;&gt;&lt;property id=&quot;20148&quot; value=&quot;5&quot;/&gt;&lt;property id=&quot;20300&quot; value=&quot;Slide 7&quot;/&gt;&lt;property id=&quot;20307&quot; value=&quot;263&quot;/&gt;&lt;/object&gt;&lt;object type=&quot;3&quot; unique_id=&quot;10303&quot;&gt;&lt;property id=&quot;20148&quot; value=&quot;5&quot;/&gt;&lt;property id=&quot;20300&quot; value=&quot;Slide 8&quot;/&gt;&lt;property id=&quot;20307&quot; value=&quot;266&quot;/&gt;&lt;/object&gt;&lt;object type=&quot;3&quot; unique_id=&quot;10304&quot;&gt;&lt;property id=&quot;20148&quot; value=&quot;5&quot;/&gt;&lt;property id=&quot;20300&quot; value=&quot;Slide 9&quot;/&gt;&lt;property id=&quot;20307&quot; value=&quot;264&quot;/&gt;&lt;/object&gt;&lt;object type=&quot;3&quot; unique_id=&quot;10305&quot;&gt;&lt;property id=&quot;20148&quot; value=&quot;5&quot;/&gt;&lt;property id=&quot;20300&quot; value=&quot;Slide 10&quot;/&gt;&lt;property id=&quot;20307&quot; value=&quot;265&quot;/&gt;&lt;/object&gt;&lt;object type=&quot;3&quot; unique_id=&quot;10306&quot;&gt;&lt;property id=&quot;20148&quot; value=&quot;5&quot;/&gt;&lt;property id=&quot;20300&quot; value=&quot;Slide 11&quot;/&gt;&lt;property id=&quot;20307&quot; value=&quot;267&quot;/&gt;&lt;/object&gt;&lt;/object&gt;&lt;object type=&quot;8&quot; unique_id=&quot;10320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6200</TotalTime>
  <Words>36</Words>
  <Application>Microsoft Office PowerPoint</Application>
  <PresentationFormat>On-screen Show (4:3)</PresentationFormat>
  <Paragraphs>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TRI - Writes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18</cp:revision>
  <dcterms:created xsi:type="dcterms:W3CDTF">2013-02-20T20:41:13Z</dcterms:created>
  <dcterms:modified xsi:type="dcterms:W3CDTF">2016-10-07T15:53:40Z</dcterms:modified>
</cp:coreProperties>
</file>